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56" r:id="rId2"/>
    <p:sldId id="263" r:id="rId3"/>
    <p:sldId id="258" r:id="rId4"/>
    <p:sldId id="264" r:id="rId5"/>
    <p:sldId id="266" r:id="rId6"/>
    <p:sldId id="267" r:id="rId7"/>
    <p:sldId id="268" r:id="rId8"/>
    <p:sldId id="269" r:id="rId9"/>
    <p:sldId id="270" r:id="rId10"/>
    <p:sldId id="260" r:id="rId11"/>
    <p:sldId id="262" r:id="rId12"/>
  </p:sldIdLst>
  <p:sldSz cx="20104100" cy="11309350"/>
  <p:notesSz cx="20104100" cy="113093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3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77"/>
    <p:restoredTop sz="94718"/>
  </p:normalViewPr>
  <p:slideViewPr>
    <p:cSldViewPr>
      <p:cViewPr varScale="1">
        <p:scale>
          <a:sx n="66" d="100"/>
          <a:sy n="66" d="100"/>
        </p:scale>
        <p:origin x="78" y="-137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DDE74-7E77-417F-B004-5CC9A7770BC1}"/>
              </a:ext>
            </a:extLst>
          </p:cNvPr>
          <p:cNvSpPr>
            <a:spLocks noGrp="1"/>
          </p:cNvSpPr>
          <p:nvPr>
            <p:ph type="ctrTitle"/>
          </p:nvPr>
        </p:nvSpPr>
        <p:spPr>
          <a:xfrm>
            <a:off x="2513013" y="1850860"/>
            <a:ext cx="15078075" cy="3937329"/>
          </a:xfrm>
        </p:spPr>
        <p:txBody>
          <a:bodyPr anchor="b"/>
          <a:lstStyle>
            <a:lvl1pPr algn="ctr">
              <a:defRPr sz="9894"/>
            </a:lvl1pPr>
          </a:lstStyle>
          <a:p>
            <a:r>
              <a:rPr lang="de-DE"/>
              <a:t>Mastertitelformat bearbeiten</a:t>
            </a:r>
            <a:endParaRPr lang="de-AT"/>
          </a:p>
        </p:txBody>
      </p:sp>
      <p:sp>
        <p:nvSpPr>
          <p:cNvPr id="3" name="Untertitel 2">
            <a:extLst>
              <a:ext uri="{FF2B5EF4-FFF2-40B4-BE49-F238E27FC236}">
                <a16:creationId xmlns:a16="http://schemas.microsoft.com/office/drawing/2014/main" id="{0F827ACF-4DD0-45E5-A1F3-97AC03C11FD9}"/>
              </a:ext>
            </a:extLst>
          </p:cNvPr>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2E5A53C2-86B2-4F25-AC0B-355AE448AA26}"/>
              </a:ext>
            </a:extLst>
          </p:cNvPr>
          <p:cNvSpPr>
            <a:spLocks noGrp="1"/>
          </p:cNvSpPr>
          <p:nvPr>
            <p:ph type="dt" sz="half" idx="10"/>
          </p:nvPr>
        </p:nvSpPr>
        <p:spPr/>
        <p:txBody>
          <a:bodyPr/>
          <a:lstStyle/>
          <a:p>
            <a:fld id="{1D8BD707-D9CF-40AE-B4C6-C98DA3205C09}" type="datetimeFigureOut">
              <a:rPr lang="en-US" smtClean="0"/>
              <a:t>1/26/2024</a:t>
            </a:fld>
            <a:endParaRPr lang="en-US"/>
          </a:p>
        </p:txBody>
      </p:sp>
      <p:sp>
        <p:nvSpPr>
          <p:cNvPr id="5" name="Fußzeilenplatzhalter 4">
            <a:extLst>
              <a:ext uri="{FF2B5EF4-FFF2-40B4-BE49-F238E27FC236}">
                <a16:creationId xmlns:a16="http://schemas.microsoft.com/office/drawing/2014/main" id="{08460520-B426-4D65-8D5D-5302BFA0B54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02472F9-6756-47B8-AD32-C9EDBAEB9D6E}"/>
              </a:ext>
            </a:extLst>
          </p:cNvPr>
          <p:cNvSpPr>
            <a:spLocks noGrp="1"/>
          </p:cNvSpPr>
          <p:nvPr>
            <p:ph type="sldNum" sz="quarter" idx="12"/>
          </p:nvPr>
        </p:nvSpPr>
        <p:spPr/>
        <p:txBody>
          <a:bodyPr/>
          <a:lstStyle/>
          <a:p>
            <a:fld id="{B6F15528-21DE-4FAA-801E-634DDDAF4B2B}" type="slidenum">
              <a:rPr lang="de-AT" smtClean="0"/>
              <a:t>‹Nr.›</a:t>
            </a:fld>
            <a:endParaRPr lang="de-AT"/>
          </a:p>
        </p:txBody>
      </p:sp>
    </p:spTree>
    <p:extLst>
      <p:ext uri="{BB962C8B-B14F-4D97-AF65-F5344CB8AC3E}">
        <p14:creationId xmlns:p14="http://schemas.microsoft.com/office/powerpoint/2010/main" val="145990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9EEFA7-9E9A-4106-A671-7D0F49AA57FA}"/>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73285BE8-6901-492C-BDFB-283AB62FC4F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68859271-E39A-41A0-A96F-2AA4154B948D}"/>
              </a:ext>
            </a:extLst>
          </p:cNvPr>
          <p:cNvSpPr>
            <a:spLocks noGrp="1"/>
          </p:cNvSpPr>
          <p:nvPr>
            <p:ph type="dt" sz="half" idx="10"/>
          </p:nvPr>
        </p:nvSpPr>
        <p:spPr/>
        <p:txBody>
          <a:bodyPr/>
          <a:lstStyle/>
          <a:p>
            <a:fld id="{1D8BD707-D9CF-40AE-B4C6-C98DA3205C09}" type="datetimeFigureOut">
              <a:rPr lang="en-US" smtClean="0"/>
              <a:t>1/26/2024</a:t>
            </a:fld>
            <a:endParaRPr lang="en-US"/>
          </a:p>
        </p:txBody>
      </p:sp>
      <p:sp>
        <p:nvSpPr>
          <p:cNvPr id="5" name="Fußzeilenplatzhalter 4">
            <a:extLst>
              <a:ext uri="{FF2B5EF4-FFF2-40B4-BE49-F238E27FC236}">
                <a16:creationId xmlns:a16="http://schemas.microsoft.com/office/drawing/2014/main" id="{80014BBA-3E57-492C-886C-B31FAC5486A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6F83802-043D-448F-97D2-59AB6BBBD106}"/>
              </a:ext>
            </a:extLst>
          </p:cNvPr>
          <p:cNvSpPr>
            <a:spLocks noGrp="1"/>
          </p:cNvSpPr>
          <p:nvPr>
            <p:ph type="sldNum" sz="quarter" idx="12"/>
          </p:nvPr>
        </p:nvSpPr>
        <p:spPr/>
        <p:txBody>
          <a:bodyPr/>
          <a:lstStyle/>
          <a:p>
            <a:fld id="{B6F15528-21DE-4FAA-801E-634DDDAF4B2B}" type="slidenum">
              <a:rPr lang="de-AT" smtClean="0"/>
              <a:t>‹Nr.›</a:t>
            </a:fld>
            <a:endParaRPr lang="de-AT"/>
          </a:p>
        </p:txBody>
      </p:sp>
    </p:spTree>
    <p:extLst>
      <p:ext uri="{BB962C8B-B14F-4D97-AF65-F5344CB8AC3E}">
        <p14:creationId xmlns:p14="http://schemas.microsoft.com/office/powerpoint/2010/main" val="297443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911B9ED-3526-4A11-B07E-FD94466259FF}"/>
              </a:ext>
            </a:extLst>
          </p:cNvPr>
          <p:cNvSpPr>
            <a:spLocks noGrp="1"/>
          </p:cNvSpPr>
          <p:nvPr>
            <p:ph type="title" orient="vert"/>
          </p:nvPr>
        </p:nvSpPr>
        <p:spPr>
          <a:xfrm>
            <a:off x="14386996" y="602118"/>
            <a:ext cx="4334947" cy="9584151"/>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B5C91CC0-CD5C-4F95-97C9-8A8CA31BE6A2}"/>
              </a:ext>
            </a:extLst>
          </p:cNvPr>
          <p:cNvSpPr>
            <a:spLocks noGrp="1"/>
          </p:cNvSpPr>
          <p:nvPr>
            <p:ph type="body" orient="vert" idx="1"/>
          </p:nvPr>
        </p:nvSpPr>
        <p:spPr>
          <a:xfrm>
            <a:off x="1382157" y="602118"/>
            <a:ext cx="12753538" cy="958415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5F799C3-2E28-4BBC-8A71-5A04EE7D0B73}"/>
              </a:ext>
            </a:extLst>
          </p:cNvPr>
          <p:cNvSpPr>
            <a:spLocks noGrp="1"/>
          </p:cNvSpPr>
          <p:nvPr>
            <p:ph type="dt" sz="half" idx="10"/>
          </p:nvPr>
        </p:nvSpPr>
        <p:spPr/>
        <p:txBody>
          <a:bodyPr/>
          <a:lstStyle/>
          <a:p>
            <a:fld id="{1D8BD707-D9CF-40AE-B4C6-C98DA3205C09}" type="datetimeFigureOut">
              <a:rPr lang="en-US" smtClean="0"/>
              <a:t>1/26/2024</a:t>
            </a:fld>
            <a:endParaRPr lang="en-US"/>
          </a:p>
        </p:txBody>
      </p:sp>
      <p:sp>
        <p:nvSpPr>
          <p:cNvPr id="5" name="Fußzeilenplatzhalter 4">
            <a:extLst>
              <a:ext uri="{FF2B5EF4-FFF2-40B4-BE49-F238E27FC236}">
                <a16:creationId xmlns:a16="http://schemas.microsoft.com/office/drawing/2014/main" id="{EBED3A4C-F44B-4E01-9458-BE34BB16CE1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CD8E932-AE69-4AA6-928B-0D6BA1669AD4}"/>
              </a:ext>
            </a:extLst>
          </p:cNvPr>
          <p:cNvSpPr>
            <a:spLocks noGrp="1"/>
          </p:cNvSpPr>
          <p:nvPr>
            <p:ph type="sldNum" sz="quarter" idx="12"/>
          </p:nvPr>
        </p:nvSpPr>
        <p:spPr/>
        <p:txBody>
          <a:bodyPr/>
          <a:lstStyle/>
          <a:p>
            <a:fld id="{B6F15528-21DE-4FAA-801E-634DDDAF4B2B}" type="slidenum">
              <a:rPr lang="de-AT" smtClean="0"/>
              <a:t>‹Nr.›</a:t>
            </a:fld>
            <a:endParaRPr lang="de-AT"/>
          </a:p>
        </p:txBody>
      </p:sp>
    </p:spTree>
    <p:extLst>
      <p:ext uri="{BB962C8B-B14F-4D97-AF65-F5344CB8AC3E}">
        <p14:creationId xmlns:p14="http://schemas.microsoft.com/office/powerpoint/2010/main" val="3934375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200" b="1" i="0">
                <a:solidFill>
                  <a:srgbClr val="D2232A"/>
                </a:solidFill>
                <a:latin typeface="Texta Narrow Alt Bold"/>
                <a:cs typeface="Texta Narrow Alt 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3000189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A55685-D726-4FB8-91B5-C1E764DA3E9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4DF963BB-6B53-4042-8C49-64925049F81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9A8C82D-A7F1-49C7-A25F-553154056911}"/>
              </a:ext>
            </a:extLst>
          </p:cNvPr>
          <p:cNvSpPr>
            <a:spLocks noGrp="1"/>
          </p:cNvSpPr>
          <p:nvPr>
            <p:ph type="dt" sz="half" idx="10"/>
          </p:nvPr>
        </p:nvSpPr>
        <p:spPr/>
        <p:txBody>
          <a:bodyPr/>
          <a:lstStyle/>
          <a:p>
            <a:fld id="{1D8BD707-D9CF-40AE-B4C6-C98DA3205C09}" type="datetimeFigureOut">
              <a:rPr lang="en-US" smtClean="0"/>
              <a:t>1/26/2024</a:t>
            </a:fld>
            <a:endParaRPr lang="en-US"/>
          </a:p>
        </p:txBody>
      </p:sp>
      <p:sp>
        <p:nvSpPr>
          <p:cNvPr id="5" name="Fußzeilenplatzhalter 4">
            <a:extLst>
              <a:ext uri="{FF2B5EF4-FFF2-40B4-BE49-F238E27FC236}">
                <a16:creationId xmlns:a16="http://schemas.microsoft.com/office/drawing/2014/main" id="{CF645D6D-5C80-49E4-A3AC-9FF1E366E8C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805F198F-2937-4662-804F-098780DAA26A}"/>
              </a:ext>
            </a:extLst>
          </p:cNvPr>
          <p:cNvSpPr>
            <a:spLocks noGrp="1"/>
          </p:cNvSpPr>
          <p:nvPr>
            <p:ph type="sldNum" sz="quarter" idx="12"/>
          </p:nvPr>
        </p:nvSpPr>
        <p:spPr/>
        <p:txBody>
          <a:bodyPr/>
          <a:lstStyle/>
          <a:p>
            <a:fld id="{B6F15528-21DE-4FAA-801E-634DDDAF4B2B}" type="slidenum">
              <a:rPr lang="de-AT" smtClean="0"/>
              <a:t>‹Nr.›</a:t>
            </a:fld>
            <a:endParaRPr lang="de-AT"/>
          </a:p>
        </p:txBody>
      </p:sp>
    </p:spTree>
    <p:extLst>
      <p:ext uri="{BB962C8B-B14F-4D97-AF65-F5344CB8AC3E}">
        <p14:creationId xmlns:p14="http://schemas.microsoft.com/office/powerpoint/2010/main" val="3207932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DC04A-AB7F-4AC8-8BDF-1F730E2BBA1D}"/>
              </a:ext>
            </a:extLst>
          </p:cNvPr>
          <p:cNvSpPr>
            <a:spLocks noGrp="1"/>
          </p:cNvSpPr>
          <p:nvPr>
            <p:ph type="title"/>
          </p:nvPr>
        </p:nvSpPr>
        <p:spPr>
          <a:xfrm>
            <a:off x="1371686" y="2819485"/>
            <a:ext cx="17339786" cy="4704375"/>
          </a:xfrm>
        </p:spPr>
        <p:txBody>
          <a:bodyPr anchor="b"/>
          <a:lstStyle>
            <a:lvl1pPr>
              <a:defRPr sz="9894"/>
            </a:lvl1pPr>
          </a:lstStyle>
          <a:p>
            <a:r>
              <a:rPr lang="de-DE"/>
              <a:t>Mastertitelformat bearbeiten</a:t>
            </a:r>
            <a:endParaRPr lang="de-AT"/>
          </a:p>
        </p:txBody>
      </p:sp>
      <p:sp>
        <p:nvSpPr>
          <p:cNvPr id="3" name="Textplatzhalter 2">
            <a:extLst>
              <a:ext uri="{FF2B5EF4-FFF2-40B4-BE49-F238E27FC236}">
                <a16:creationId xmlns:a16="http://schemas.microsoft.com/office/drawing/2014/main" id="{EEF798C7-186A-4DF7-A775-A03504D92FB6}"/>
              </a:ext>
            </a:extLst>
          </p:cNvPr>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79FAE32-6278-4657-8C8F-2F377987BDEB}"/>
              </a:ext>
            </a:extLst>
          </p:cNvPr>
          <p:cNvSpPr>
            <a:spLocks noGrp="1"/>
          </p:cNvSpPr>
          <p:nvPr>
            <p:ph type="dt" sz="half" idx="10"/>
          </p:nvPr>
        </p:nvSpPr>
        <p:spPr/>
        <p:txBody>
          <a:bodyPr/>
          <a:lstStyle/>
          <a:p>
            <a:fld id="{1D8BD707-D9CF-40AE-B4C6-C98DA3205C09}" type="datetimeFigureOut">
              <a:rPr lang="en-US" smtClean="0"/>
              <a:t>1/26/2024</a:t>
            </a:fld>
            <a:endParaRPr lang="en-US"/>
          </a:p>
        </p:txBody>
      </p:sp>
      <p:sp>
        <p:nvSpPr>
          <p:cNvPr id="5" name="Fußzeilenplatzhalter 4">
            <a:extLst>
              <a:ext uri="{FF2B5EF4-FFF2-40B4-BE49-F238E27FC236}">
                <a16:creationId xmlns:a16="http://schemas.microsoft.com/office/drawing/2014/main" id="{111BD0C8-6EE4-40B2-B500-D2D3950BD0A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BA1331F-1E91-4B01-B7E9-31B94C3E5BBB}"/>
              </a:ext>
            </a:extLst>
          </p:cNvPr>
          <p:cNvSpPr>
            <a:spLocks noGrp="1"/>
          </p:cNvSpPr>
          <p:nvPr>
            <p:ph type="sldNum" sz="quarter" idx="12"/>
          </p:nvPr>
        </p:nvSpPr>
        <p:spPr/>
        <p:txBody>
          <a:bodyPr/>
          <a:lstStyle/>
          <a:p>
            <a:fld id="{B6F15528-21DE-4FAA-801E-634DDDAF4B2B}" type="slidenum">
              <a:rPr lang="de-AT" smtClean="0"/>
              <a:t>‹Nr.›</a:t>
            </a:fld>
            <a:endParaRPr lang="de-AT"/>
          </a:p>
        </p:txBody>
      </p:sp>
    </p:spTree>
    <p:extLst>
      <p:ext uri="{BB962C8B-B14F-4D97-AF65-F5344CB8AC3E}">
        <p14:creationId xmlns:p14="http://schemas.microsoft.com/office/powerpoint/2010/main" val="336630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2DBD62-31A0-42BD-92EC-E29F928D352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4369521D-2EE0-4875-81AE-CC2C028A3581}"/>
              </a:ext>
            </a:extLst>
          </p:cNvPr>
          <p:cNvSpPr>
            <a:spLocks noGrp="1"/>
          </p:cNvSpPr>
          <p:nvPr>
            <p:ph sz="half" idx="1"/>
          </p:nvPr>
        </p:nvSpPr>
        <p:spPr>
          <a:xfrm>
            <a:off x="1382157" y="3010591"/>
            <a:ext cx="8544243" cy="717567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94C689F1-F18C-4AAD-9527-5276611E953C}"/>
              </a:ext>
            </a:extLst>
          </p:cNvPr>
          <p:cNvSpPr>
            <a:spLocks noGrp="1"/>
          </p:cNvSpPr>
          <p:nvPr>
            <p:ph sz="half" idx="2"/>
          </p:nvPr>
        </p:nvSpPr>
        <p:spPr>
          <a:xfrm>
            <a:off x="10177700" y="3010591"/>
            <a:ext cx="8544243" cy="717567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3330C191-A0E7-49E5-B607-72628B317666}"/>
              </a:ext>
            </a:extLst>
          </p:cNvPr>
          <p:cNvSpPr>
            <a:spLocks noGrp="1"/>
          </p:cNvSpPr>
          <p:nvPr>
            <p:ph type="dt" sz="half" idx="10"/>
          </p:nvPr>
        </p:nvSpPr>
        <p:spPr/>
        <p:txBody>
          <a:bodyPr/>
          <a:lstStyle/>
          <a:p>
            <a:fld id="{1D8BD707-D9CF-40AE-B4C6-C98DA3205C09}" type="datetimeFigureOut">
              <a:rPr lang="en-US" smtClean="0"/>
              <a:t>1/26/2024</a:t>
            </a:fld>
            <a:endParaRPr lang="en-US"/>
          </a:p>
        </p:txBody>
      </p:sp>
      <p:sp>
        <p:nvSpPr>
          <p:cNvPr id="6" name="Fußzeilenplatzhalter 5">
            <a:extLst>
              <a:ext uri="{FF2B5EF4-FFF2-40B4-BE49-F238E27FC236}">
                <a16:creationId xmlns:a16="http://schemas.microsoft.com/office/drawing/2014/main" id="{18AD7133-0ADA-4B65-9D61-CF879A3D51C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ACB86D2F-05E0-429D-A8CF-3675B22346F7}"/>
              </a:ext>
            </a:extLst>
          </p:cNvPr>
          <p:cNvSpPr>
            <a:spLocks noGrp="1"/>
          </p:cNvSpPr>
          <p:nvPr>
            <p:ph type="sldNum" sz="quarter" idx="12"/>
          </p:nvPr>
        </p:nvSpPr>
        <p:spPr/>
        <p:txBody>
          <a:bodyPr/>
          <a:lstStyle/>
          <a:p>
            <a:fld id="{B6F15528-21DE-4FAA-801E-634DDDAF4B2B}" type="slidenum">
              <a:rPr lang="de-AT" smtClean="0"/>
              <a:t>‹Nr.›</a:t>
            </a:fld>
            <a:endParaRPr lang="de-AT"/>
          </a:p>
        </p:txBody>
      </p:sp>
    </p:spTree>
    <p:extLst>
      <p:ext uri="{BB962C8B-B14F-4D97-AF65-F5344CB8AC3E}">
        <p14:creationId xmlns:p14="http://schemas.microsoft.com/office/powerpoint/2010/main" val="620243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8A8E7B-945A-4BD4-8276-3FC58AE94543}"/>
              </a:ext>
            </a:extLst>
          </p:cNvPr>
          <p:cNvSpPr>
            <a:spLocks noGrp="1"/>
          </p:cNvSpPr>
          <p:nvPr>
            <p:ph type="title"/>
          </p:nvPr>
        </p:nvSpPr>
        <p:spPr>
          <a:xfrm>
            <a:off x="1384776" y="602119"/>
            <a:ext cx="17339786" cy="2185952"/>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E8B6D051-B91A-4C8E-B247-CC49F125F20D}"/>
              </a:ext>
            </a:extLst>
          </p:cNvPr>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de-DE"/>
              <a:t>Mastertextformat bearbeiten</a:t>
            </a:r>
          </a:p>
        </p:txBody>
      </p:sp>
      <p:sp>
        <p:nvSpPr>
          <p:cNvPr id="4" name="Inhaltsplatzhalter 3">
            <a:extLst>
              <a:ext uri="{FF2B5EF4-FFF2-40B4-BE49-F238E27FC236}">
                <a16:creationId xmlns:a16="http://schemas.microsoft.com/office/drawing/2014/main" id="{31A904D5-7FA4-416C-9EA0-9CFB34583A0C}"/>
              </a:ext>
            </a:extLst>
          </p:cNvPr>
          <p:cNvSpPr>
            <a:spLocks noGrp="1"/>
          </p:cNvSpPr>
          <p:nvPr>
            <p:ph sz="half" idx="2"/>
          </p:nvPr>
        </p:nvSpPr>
        <p:spPr>
          <a:xfrm>
            <a:off x="1384776" y="4131054"/>
            <a:ext cx="8504976" cy="607615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F930DFE-CAB8-430E-B64D-B025DED66DA3}"/>
              </a:ext>
            </a:extLst>
          </p:cNvPr>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de-DE"/>
              <a:t>Mastertextformat bearbeiten</a:t>
            </a:r>
          </a:p>
        </p:txBody>
      </p:sp>
      <p:sp>
        <p:nvSpPr>
          <p:cNvPr id="6" name="Inhaltsplatzhalter 5">
            <a:extLst>
              <a:ext uri="{FF2B5EF4-FFF2-40B4-BE49-F238E27FC236}">
                <a16:creationId xmlns:a16="http://schemas.microsoft.com/office/drawing/2014/main" id="{69B97AC4-01E6-4251-BD68-1997A27DBB22}"/>
              </a:ext>
            </a:extLst>
          </p:cNvPr>
          <p:cNvSpPr>
            <a:spLocks noGrp="1"/>
          </p:cNvSpPr>
          <p:nvPr>
            <p:ph sz="quarter" idx="4"/>
          </p:nvPr>
        </p:nvSpPr>
        <p:spPr>
          <a:xfrm>
            <a:off x="10177701" y="4131054"/>
            <a:ext cx="8546861" cy="607615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8BF6A01C-42BA-42FA-9642-E6C3659F1B46}"/>
              </a:ext>
            </a:extLst>
          </p:cNvPr>
          <p:cNvSpPr>
            <a:spLocks noGrp="1"/>
          </p:cNvSpPr>
          <p:nvPr>
            <p:ph type="dt" sz="half" idx="10"/>
          </p:nvPr>
        </p:nvSpPr>
        <p:spPr/>
        <p:txBody>
          <a:bodyPr/>
          <a:lstStyle/>
          <a:p>
            <a:fld id="{1D8BD707-D9CF-40AE-B4C6-C98DA3205C09}" type="datetimeFigureOut">
              <a:rPr lang="en-US" smtClean="0"/>
              <a:t>1/26/2024</a:t>
            </a:fld>
            <a:endParaRPr lang="en-US"/>
          </a:p>
        </p:txBody>
      </p:sp>
      <p:sp>
        <p:nvSpPr>
          <p:cNvPr id="8" name="Fußzeilenplatzhalter 7">
            <a:extLst>
              <a:ext uri="{FF2B5EF4-FFF2-40B4-BE49-F238E27FC236}">
                <a16:creationId xmlns:a16="http://schemas.microsoft.com/office/drawing/2014/main" id="{B26ACD2F-CE23-4B8E-B54F-4BEB225448C9}"/>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57B49A5C-FFE3-4A85-A736-9AB987F948EC}"/>
              </a:ext>
            </a:extLst>
          </p:cNvPr>
          <p:cNvSpPr>
            <a:spLocks noGrp="1"/>
          </p:cNvSpPr>
          <p:nvPr>
            <p:ph type="sldNum" sz="quarter" idx="12"/>
          </p:nvPr>
        </p:nvSpPr>
        <p:spPr/>
        <p:txBody>
          <a:bodyPr/>
          <a:lstStyle/>
          <a:p>
            <a:fld id="{B6F15528-21DE-4FAA-801E-634DDDAF4B2B}" type="slidenum">
              <a:rPr lang="de-AT" smtClean="0"/>
              <a:t>‹Nr.›</a:t>
            </a:fld>
            <a:endParaRPr lang="de-AT"/>
          </a:p>
        </p:txBody>
      </p:sp>
    </p:spTree>
    <p:extLst>
      <p:ext uri="{BB962C8B-B14F-4D97-AF65-F5344CB8AC3E}">
        <p14:creationId xmlns:p14="http://schemas.microsoft.com/office/powerpoint/2010/main" val="326908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BFA35-45AF-4CAA-92CF-54F72F71B5F1}"/>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CC54E47F-6011-4AAD-B34C-A309134E48B1}"/>
              </a:ext>
            </a:extLst>
          </p:cNvPr>
          <p:cNvSpPr>
            <a:spLocks noGrp="1"/>
          </p:cNvSpPr>
          <p:nvPr>
            <p:ph type="dt" sz="half" idx="10"/>
          </p:nvPr>
        </p:nvSpPr>
        <p:spPr/>
        <p:txBody>
          <a:bodyPr/>
          <a:lstStyle/>
          <a:p>
            <a:fld id="{1D8BD707-D9CF-40AE-B4C6-C98DA3205C09}" type="datetimeFigureOut">
              <a:rPr lang="en-US" smtClean="0"/>
              <a:t>1/26/2024</a:t>
            </a:fld>
            <a:endParaRPr lang="en-US"/>
          </a:p>
        </p:txBody>
      </p:sp>
      <p:sp>
        <p:nvSpPr>
          <p:cNvPr id="4" name="Fußzeilenplatzhalter 3">
            <a:extLst>
              <a:ext uri="{FF2B5EF4-FFF2-40B4-BE49-F238E27FC236}">
                <a16:creationId xmlns:a16="http://schemas.microsoft.com/office/drawing/2014/main" id="{1E25ABCA-01BB-4C96-B62A-706FAECA78D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8E3C328-0885-48C9-B5A1-56E6B56844CC}"/>
              </a:ext>
            </a:extLst>
          </p:cNvPr>
          <p:cNvSpPr>
            <a:spLocks noGrp="1"/>
          </p:cNvSpPr>
          <p:nvPr>
            <p:ph type="sldNum" sz="quarter" idx="12"/>
          </p:nvPr>
        </p:nvSpPr>
        <p:spPr/>
        <p:txBody>
          <a:bodyPr/>
          <a:lstStyle/>
          <a:p>
            <a:fld id="{B6F15528-21DE-4FAA-801E-634DDDAF4B2B}" type="slidenum">
              <a:rPr lang="de-AT" smtClean="0"/>
              <a:t>‹Nr.›</a:t>
            </a:fld>
            <a:endParaRPr lang="de-AT"/>
          </a:p>
        </p:txBody>
      </p:sp>
    </p:spTree>
    <p:extLst>
      <p:ext uri="{BB962C8B-B14F-4D97-AF65-F5344CB8AC3E}">
        <p14:creationId xmlns:p14="http://schemas.microsoft.com/office/powerpoint/2010/main" val="3111106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B8960C5-5015-40D2-A72A-51E3099A7A0A}"/>
              </a:ext>
            </a:extLst>
          </p:cNvPr>
          <p:cNvSpPr>
            <a:spLocks noGrp="1"/>
          </p:cNvSpPr>
          <p:nvPr>
            <p:ph type="dt" sz="half" idx="10"/>
          </p:nvPr>
        </p:nvSpPr>
        <p:spPr/>
        <p:txBody>
          <a:bodyPr/>
          <a:lstStyle/>
          <a:p>
            <a:fld id="{1D8BD707-D9CF-40AE-B4C6-C98DA3205C09}" type="datetimeFigureOut">
              <a:rPr lang="en-US" smtClean="0"/>
              <a:t>1/26/2024</a:t>
            </a:fld>
            <a:endParaRPr lang="en-US"/>
          </a:p>
        </p:txBody>
      </p:sp>
      <p:sp>
        <p:nvSpPr>
          <p:cNvPr id="3" name="Fußzeilenplatzhalter 2">
            <a:extLst>
              <a:ext uri="{FF2B5EF4-FFF2-40B4-BE49-F238E27FC236}">
                <a16:creationId xmlns:a16="http://schemas.microsoft.com/office/drawing/2014/main" id="{44386905-0E9E-499E-8FDD-7D1ABA4440F0}"/>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37189628-6668-4C87-BF9B-F436727AD873}"/>
              </a:ext>
            </a:extLst>
          </p:cNvPr>
          <p:cNvSpPr>
            <a:spLocks noGrp="1"/>
          </p:cNvSpPr>
          <p:nvPr>
            <p:ph type="sldNum" sz="quarter" idx="12"/>
          </p:nvPr>
        </p:nvSpPr>
        <p:spPr/>
        <p:txBody>
          <a:bodyPr/>
          <a:lstStyle/>
          <a:p>
            <a:fld id="{B6F15528-21DE-4FAA-801E-634DDDAF4B2B}" type="slidenum">
              <a:rPr lang="de-AT" smtClean="0"/>
              <a:t>‹Nr.›</a:t>
            </a:fld>
            <a:endParaRPr lang="de-AT"/>
          </a:p>
        </p:txBody>
      </p:sp>
    </p:spTree>
    <p:extLst>
      <p:ext uri="{BB962C8B-B14F-4D97-AF65-F5344CB8AC3E}">
        <p14:creationId xmlns:p14="http://schemas.microsoft.com/office/powerpoint/2010/main" val="304129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F727FC-6CF3-45E2-B165-A435BA42B324}"/>
              </a:ext>
            </a:extLst>
          </p:cNvPr>
          <p:cNvSpPr>
            <a:spLocks noGrp="1"/>
          </p:cNvSpPr>
          <p:nvPr>
            <p:ph type="title"/>
          </p:nvPr>
        </p:nvSpPr>
        <p:spPr>
          <a:xfrm>
            <a:off x="1384776" y="753957"/>
            <a:ext cx="6484095" cy="2638848"/>
          </a:xfrm>
        </p:spPr>
        <p:txBody>
          <a:bodyPr anchor="b"/>
          <a:lstStyle>
            <a:lvl1pPr>
              <a:defRPr sz="5277"/>
            </a:lvl1pPr>
          </a:lstStyle>
          <a:p>
            <a:r>
              <a:rPr lang="de-DE"/>
              <a:t>Mastertitelformat bearbeiten</a:t>
            </a:r>
            <a:endParaRPr lang="de-AT"/>
          </a:p>
        </p:txBody>
      </p:sp>
      <p:sp>
        <p:nvSpPr>
          <p:cNvPr id="3" name="Inhaltsplatzhalter 2">
            <a:extLst>
              <a:ext uri="{FF2B5EF4-FFF2-40B4-BE49-F238E27FC236}">
                <a16:creationId xmlns:a16="http://schemas.microsoft.com/office/drawing/2014/main" id="{4973131D-ED63-420C-BD9F-686EC4D48C48}"/>
              </a:ext>
            </a:extLst>
          </p:cNvPr>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E67D857B-8286-40C1-8CE6-DB971DC1F7A5}"/>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de-DE"/>
              <a:t>Mastertextformat bearbeiten</a:t>
            </a:r>
          </a:p>
        </p:txBody>
      </p:sp>
      <p:sp>
        <p:nvSpPr>
          <p:cNvPr id="5" name="Datumsplatzhalter 4">
            <a:extLst>
              <a:ext uri="{FF2B5EF4-FFF2-40B4-BE49-F238E27FC236}">
                <a16:creationId xmlns:a16="http://schemas.microsoft.com/office/drawing/2014/main" id="{90F66C60-FBD5-47B0-9D47-70823A5D655F}"/>
              </a:ext>
            </a:extLst>
          </p:cNvPr>
          <p:cNvSpPr>
            <a:spLocks noGrp="1"/>
          </p:cNvSpPr>
          <p:nvPr>
            <p:ph type="dt" sz="half" idx="10"/>
          </p:nvPr>
        </p:nvSpPr>
        <p:spPr/>
        <p:txBody>
          <a:bodyPr/>
          <a:lstStyle/>
          <a:p>
            <a:fld id="{1D8BD707-D9CF-40AE-B4C6-C98DA3205C09}" type="datetimeFigureOut">
              <a:rPr lang="en-US" smtClean="0"/>
              <a:t>1/26/2024</a:t>
            </a:fld>
            <a:endParaRPr lang="en-US"/>
          </a:p>
        </p:txBody>
      </p:sp>
      <p:sp>
        <p:nvSpPr>
          <p:cNvPr id="6" name="Fußzeilenplatzhalter 5">
            <a:extLst>
              <a:ext uri="{FF2B5EF4-FFF2-40B4-BE49-F238E27FC236}">
                <a16:creationId xmlns:a16="http://schemas.microsoft.com/office/drawing/2014/main" id="{039307A7-6985-4F55-9A3D-E7EA0A7EC00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B6D9CD26-D7CF-4B07-BADC-93E0479674E1}"/>
              </a:ext>
            </a:extLst>
          </p:cNvPr>
          <p:cNvSpPr>
            <a:spLocks noGrp="1"/>
          </p:cNvSpPr>
          <p:nvPr>
            <p:ph type="sldNum" sz="quarter" idx="12"/>
          </p:nvPr>
        </p:nvSpPr>
        <p:spPr/>
        <p:txBody>
          <a:bodyPr/>
          <a:lstStyle/>
          <a:p>
            <a:fld id="{B6F15528-21DE-4FAA-801E-634DDDAF4B2B}" type="slidenum">
              <a:rPr lang="de-AT" smtClean="0"/>
              <a:t>‹Nr.›</a:t>
            </a:fld>
            <a:endParaRPr lang="de-AT"/>
          </a:p>
        </p:txBody>
      </p:sp>
    </p:spTree>
    <p:extLst>
      <p:ext uri="{BB962C8B-B14F-4D97-AF65-F5344CB8AC3E}">
        <p14:creationId xmlns:p14="http://schemas.microsoft.com/office/powerpoint/2010/main" val="139280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D9215-A496-4722-A8F4-8767C9E8CCA4}"/>
              </a:ext>
            </a:extLst>
          </p:cNvPr>
          <p:cNvSpPr>
            <a:spLocks noGrp="1"/>
          </p:cNvSpPr>
          <p:nvPr>
            <p:ph type="title"/>
          </p:nvPr>
        </p:nvSpPr>
        <p:spPr>
          <a:xfrm>
            <a:off x="1384776" y="753957"/>
            <a:ext cx="6484095" cy="2638848"/>
          </a:xfrm>
        </p:spPr>
        <p:txBody>
          <a:bodyPr anchor="b"/>
          <a:lstStyle>
            <a:lvl1pPr>
              <a:defRPr sz="5277"/>
            </a:lvl1pPr>
          </a:lstStyle>
          <a:p>
            <a:r>
              <a:rPr lang="de-DE"/>
              <a:t>Mastertitelformat bearbeiten</a:t>
            </a:r>
            <a:endParaRPr lang="de-AT"/>
          </a:p>
        </p:txBody>
      </p:sp>
      <p:sp>
        <p:nvSpPr>
          <p:cNvPr id="3" name="Bildplatzhalter 2">
            <a:extLst>
              <a:ext uri="{FF2B5EF4-FFF2-40B4-BE49-F238E27FC236}">
                <a16:creationId xmlns:a16="http://schemas.microsoft.com/office/drawing/2014/main" id="{1C776A4A-601C-4960-BAC1-FB73D4312796}"/>
              </a:ext>
            </a:extLst>
          </p:cNvPr>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de-AT"/>
          </a:p>
        </p:txBody>
      </p:sp>
      <p:sp>
        <p:nvSpPr>
          <p:cNvPr id="4" name="Textplatzhalter 3">
            <a:extLst>
              <a:ext uri="{FF2B5EF4-FFF2-40B4-BE49-F238E27FC236}">
                <a16:creationId xmlns:a16="http://schemas.microsoft.com/office/drawing/2014/main" id="{E22700C8-7D64-4A3C-9559-E1A2205403A9}"/>
              </a:ext>
            </a:extLst>
          </p:cNvPr>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de-DE"/>
              <a:t>Mastertextformat bearbeiten</a:t>
            </a:r>
          </a:p>
        </p:txBody>
      </p:sp>
      <p:sp>
        <p:nvSpPr>
          <p:cNvPr id="5" name="Datumsplatzhalter 4">
            <a:extLst>
              <a:ext uri="{FF2B5EF4-FFF2-40B4-BE49-F238E27FC236}">
                <a16:creationId xmlns:a16="http://schemas.microsoft.com/office/drawing/2014/main" id="{4F356904-1ED3-41E4-AD92-8961B1848079}"/>
              </a:ext>
            </a:extLst>
          </p:cNvPr>
          <p:cNvSpPr>
            <a:spLocks noGrp="1"/>
          </p:cNvSpPr>
          <p:nvPr>
            <p:ph type="dt" sz="half" idx="10"/>
          </p:nvPr>
        </p:nvSpPr>
        <p:spPr/>
        <p:txBody>
          <a:bodyPr/>
          <a:lstStyle/>
          <a:p>
            <a:fld id="{1D8BD707-D9CF-40AE-B4C6-C98DA3205C09}" type="datetimeFigureOut">
              <a:rPr lang="en-US" smtClean="0"/>
              <a:t>1/26/2024</a:t>
            </a:fld>
            <a:endParaRPr lang="en-US"/>
          </a:p>
        </p:txBody>
      </p:sp>
      <p:sp>
        <p:nvSpPr>
          <p:cNvPr id="6" name="Fußzeilenplatzhalter 5">
            <a:extLst>
              <a:ext uri="{FF2B5EF4-FFF2-40B4-BE49-F238E27FC236}">
                <a16:creationId xmlns:a16="http://schemas.microsoft.com/office/drawing/2014/main" id="{38FCC3C3-2AC0-49D6-9B08-034537FE402C}"/>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9D973C1-1426-42DD-905F-DFA4DF878B55}"/>
              </a:ext>
            </a:extLst>
          </p:cNvPr>
          <p:cNvSpPr>
            <a:spLocks noGrp="1"/>
          </p:cNvSpPr>
          <p:nvPr>
            <p:ph type="sldNum" sz="quarter" idx="12"/>
          </p:nvPr>
        </p:nvSpPr>
        <p:spPr/>
        <p:txBody>
          <a:bodyPr/>
          <a:lstStyle/>
          <a:p>
            <a:fld id="{B6F15528-21DE-4FAA-801E-634DDDAF4B2B}" type="slidenum">
              <a:rPr lang="de-AT" smtClean="0"/>
              <a:t>‹Nr.›</a:t>
            </a:fld>
            <a:endParaRPr lang="de-AT"/>
          </a:p>
        </p:txBody>
      </p:sp>
    </p:spTree>
    <p:extLst>
      <p:ext uri="{BB962C8B-B14F-4D97-AF65-F5344CB8AC3E}">
        <p14:creationId xmlns:p14="http://schemas.microsoft.com/office/powerpoint/2010/main" val="2592270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627AEFE-A897-40D3-82B5-D1A3F2A143BC}"/>
              </a:ext>
            </a:extLst>
          </p:cNvPr>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79C48B46-A01D-4A2E-B745-894CE2239593}"/>
              </a:ext>
            </a:extLst>
          </p:cNvPr>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C1A977C-866F-4617-BF64-C73446F678AC}"/>
              </a:ext>
            </a:extLst>
          </p:cNvPr>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fld id="{1D8BD707-D9CF-40AE-B4C6-C98DA3205C09}" type="datetimeFigureOut">
              <a:rPr lang="en-US" smtClean="0"/>
              <a:t>1/26/2024</a:t>
            </a:fld>
            <a:endParaRPr lang="en-US"/>
          </a:p>
        </p:txBody>
      </p:sp>
      <p:sp>
        <p:nvSpPr>
          <p:cNvPr id="5" name="Fußzeilenplatzhalter 4">
            <a:extLst>
              <a:ext uri="{FF2B5EF4-FFF2-40B4-BE49-F238E27FC236}">
                <a16:creationId xmlns:a16="http://schemas.microsoft.com/office/drawing/2014/main" id="{BF9C24CF-4692-41D0-997F-18C5C8DCC65A}"/>
              </a:ext>
            </a:extLst>
          </p:cNvPr>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015EEDD3-E1E1-47EC-8571-A62F30257537}"/>
              </a:ext>
            </a:extLst>
          </p:cNvPr>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fld id="{B6F15528-21DE-4FAA-801E-634DDDAF4B2B}" type="slidenum">
              <a:rPr lang="de-AT" smtClean="0"/>
              <a:t>‹Nr.›</a:t>
            </a:fld>
            <a:endParaRPr lang="de-AT"/>
          </a:p>
        </p:txBody>
      </p:sp>
    </p:spTree>
    <p:extLst>
      <p:ext uri="{BB962C8B-B14F-4D97-AF65-F5344CB8AC3E}">
        <p14:creationId xmlns:p14="http://schemas.microsoft.com/office/powerpoint/2010/main" val="37784491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de-DE"/>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08A3ADEF-8136-DF91-626F-1035505E5C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56432"/>
            <a:ext cx="20111490" cy="12544809"/>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a:extLst>
              <a:ext uri="{FF2B5EF4-FFF2-40B4-BE49-F238E27FC236}">
                <a16:creationId xmlns:a16="http://schemas.microsoft.com/office/drawing/2014/main" id="{0065A257-0181-4A31-97BC-E6469BE97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 y="-1"/>
            <a:ext cx="20111491" cy="4130675"/>
          </a:xfrm>
          <a:prstGeom prst="rect">
            <a:avLst/>
          </a:prstGeom>
          <a:noFill/>
        </p:spPr>
      </p:pic>
      <p:sp>
        <p:nvSpPr>
          <p:cNvPr id="8" name="object 5">
            <a:extLst>
              <a:ext uri="{FF2B5EF4-FFF2-40B4-BE49-F238E27FC236}">
                <a16:creationId xmlns:a16="http://schemas.microsoft.com/office/drawing/2014/main" id="{0DA7248D-747E-4BDD-B23E-0CA6463118E6}"/>
              </a:ext>
            </a:extLst>
          </p:cNvPr>
          <p:cNvSpPr txBox="1">
            <a:spLocks/>
          </p:cNvSpPr>
          <p:nvPr/>
        </p:nvSpPr>
        <p:spPr>
          <a:xfrm>
            <a:off x="4154791" y="715662"/>
            <a:ext cx="15398115" cy="2196114"/>
          </a:xfrm>
          <a:prstGeom prst="rect">
            <a:avLst/>
          </a:prstGeom>
        </p:spPr>
        <p:txBody>
          <a:bodyPr vert="horz" wrap="square" lIns="0" tIns="346075" rIns="0" bIns="0" rtlCol="0" anchor="ctr">
            <a:spAutoFit/>
          </a:bodyPr>
          <a:lstStyle>
            <a:lvl1pPr algn="l" defTabSz="1507846" rtl="0" eaLnBrk="1" latinLnBrk="0" hangingPunct="1">
              <a:lnSpc>
                <a:spcPct val="90000"/>
              </a:lnSpc>
              <a:spcBef>
                <a:spcPct val="0"/>
              </a:spcBef>
              <a:buNone/>
              <a:defRPr sz="5200" b="1" i="0" kern="1200">
                <a:solidFill>
                  <a:srgbClr val="D2232A"/>
                </a:solidFill>
                <a:latin typeface="Texta Narrow Alt Bold"/>
                <a:ea typeface="+mj-ea"/>
                <a:cs typeface="Texta Narrow Alt Bold"/>
              </a:defRPr>
            </a:lvl1pPr>
          </a:lstStyle>
          <a:p>
            <a:pPr>
              <a:lnSpc>
                <a:spcPct val="100000"/>
              </a:lnSpc>
              <a:spcBef>
                <a:spcPts val="2725"/>
              </a:spcBef>
              <a:tabLst>
                <a:tab pos="6991350" algn="l"/>
              </a:tabLst>
            </a:pPr>
            <a:r>
              <a:rPr lang="de-DE" sz="8000" dirty="0">
                <a:solidFill>
                  <a:schemeClr val="bg1"/>
                </a:solidFill>
              </a:rPr>
              <a:t>Frauenfußball in Österreich</a:t>
            </a:r>
            <a:br>
              <a:rPr lang="de-DE" sz="8000" spc="-10" dirty="0">
                <a:solidFill>
                  <a:schemeClr val="bg1"/>
                </a:solidFill>
              </a:rPr>
            </a:br>
            <a:r>
              <a:rPr lang="de-DE" sz="4000" b="0" dirty="0">
                <a:solidFill>
                  <a:schemeClr val="bg1"/>
                </a:solidFill>
                <a:latin typeface="Texta Narrow Alt Book"/>
                <a:cs typeface="Texta Narrow Alt Book"/>
              </a:rPr>
              <a:t>younion-Sportgewerkschaft in Kooperation mit IFES</a:t>
            </a:r>
            <a:endParaRPr lang="de-DE" sz="4000" dirty="0">
              <a:solidFill>
                <a:schemeClr val="bg1"/>
              </a:solidFill>
              <a:latin typeface="Texta Narrow Alt Book"/>
              <a:cs typeface="Texta Narrow Alt Book"/>
            </a:endParaRPr>
          </a:p>
        </p:txBody>
      </p:sp>
      <p:pic>
        <p:nvPicPr>
          <p:cNvPr id="16" name="Grafik 15">
            <a:extLst>
              <a:ext uri="{FF2B5EF4-FFF2-40B4-BE49-F238E27FC236}">
                <a16:creationId xmlns:a16="http://schemas.microsoft.com/office/drawing/2014/main" id="{9610BD90-3510-46C9-9FC9-721DDBDEAC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650" y="625475"/>
            <a:ext cx="2667000" cy="2667000"/>
          </a:xfrm>
          <a:prstGeom prst="rect">
            <a:avLst/>
          </a:prstGeom>
        </p:spPr>
      </p:pic>
      <p:pic>
        <p:nvPicPr>
          <p:cNvPr id="18" name="Grafik 17">
            <a:extLst>
              <a:ext uri="{FF2B5EF4-FFF2-40B4-BE49-F238E27FC236}">
                <a16:creationId xmlns:a16="http://schemas.microsoft.com/office/drawing/2014/main" id="{67A23310-5B08-4650-AA51-3BFB7ED1E3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98900" y="1820629"/>
            <a:ext cx="2743200" cy="6609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7B389F53-0470-4CB4-B51D-E063FDBC0DE1}"/>
              </a:ext>
            </a:extLst>
          </p:cNvPr>
          <p:cNvSpPr/>
          <p:nvPr/>
        </p:nvSpPr>
        <p:spPr>
          <a:xfrm>
            <a:off x="0" y="0"/>
            <a:ext cx="20104100" cy="11309350"/>
          </a:xfrm>
          <a:prstGeom prst="rect">
            <a:avLst/>
          </a:prstGeom>
          <a:solidFill>
            <a:srgbClr val="D223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7" name="object 2">
            <a:extLst>
              <a:ext uri="{FF2B5EF4-FFF2-40B4-BE49-F238E27FC236}">
                <a16:creationId xmlns:a16="http://schemas.microsoft.com/office/drawing/2014/main" id="{EB387488-BC54-4E83-AAEC-C11546547D6D}"/>
              </a:ext>
            </a:extLst>
          </p:cNvPr>
          <p:cNvSpPr/>
          <p:nvPr/>
        </p:nvSpPr>
        <p:spPr>
          <a:xfrm>
            <a:off x="0" y="0"/>
            <a:ext cx="17900650" cy="2494280"/>
          </a:xfrm>
          <a:custGeom>
            <a:avLst/>
            <a:gdLst/>
            <a:ahLst/>
            <a:cxnLst/>
            <a:rect l="l" t="t" r="r" b="b"/>
            <a:pathLst>
              <a:path w="14293215" h="2494280">
                <a:moveTo>
                  <a:pt x="14292758" y="0"/>
                </a:moveTo>
                <a:lnTo>
                  <a:pt x="0" y="0"/>
                </a:lnTo>
                <a:lnTo>
                  <a:pt x="0" y="2494269"/>
                </a:lnTo>
                <a:lnTo>
                  <a:pt x="13873923" y="2494269"/>
                </a:lnTo>
                <a:lnTo>
                  <a:pt x="13922767" y="2491451"/>
                </a:lnTo>
                <a:lnTo>
                  <a:pt x="13969956" y="2483207"/>
                </a:lnTo>
                <a:lnTo>
                  <a:pt x="14015177" y="2469851"/>
                </a:lnTo>
                <a:lnTo>
                  <a:pt x="14058114" y="2451697"/>
                </a:lnTo>
                <a:lnTo>
                  <a:pt x="14098453" y="2429060"/>
                </a:lnTo>
                <a:lnTo>
                  <a:pt x="14135881" y="2402254"/>
                </a:lnTo>
                <a:lnTo>
                  <a:pt x="14170082" y="2371593"/>
                </a:lnTo>
                <a:lnTo>
                  <a:pt x="14200743" y="2337392"/>
                </a:lnTo>
                <a:lnTo>
                  <a:pt x="14227549" y="2299964"/>
                </a:lnTo>
                <a:lnTo>
                  <a:pt x="14250186" y="2259625"/>
                </a:lnTo>
                <a:lnTo>
                  <a:pt x="14268340" y="2216688"/>
                </a:lnTo>
                <a:lnTo>
                  <a:pt x="14281696" y="2171467"/>
                </a:lnTo>
                <a:lnTo>
                  <a:pt x="14289940" y="2124278"/>
                </a:lnTo>
                <a:lnTo>
                  <a:pt x="14292758" y="2075433"/>
                </a:lnTo>
                <a:lnTo>
                  <a:pt x="14292758" y="0"/>
                </a:lnTo>
                <a:close/>
              </a:path>
            </a:pathLst>
          </a:custGeom>
          <a:solidFill>
            <a:schemeClr val="bg1"/>
          </a:solidFill>
        </p:spPr>
        <p:txBody>
          <a:bodyPr wrap="square" lIns="0" tIns="0" rIns="0" bIns="0" rtlCol="0"/>
          <a:lstStyle/>
          <a:p>
            <a:endParaRPr/>
          </a:p>
        </p:txBody>
      </p:sp>
      <p:sp>
        <p:nvSpPr>
          <p:cNvPr id="4" name="object 4"/>
          <p:cNvSpPr txBox="1">
            <a:spLocks noGrp="1"/>
          </p:cNvSpPr>
          <p:nvPr>
            <p:ph type="title"/>
          </p:nvPr>
        </p:nvSpPr>
        <p:spPr>
          <a:xfrm>
            <a:off x="626023" y="395231"/>
            <a:ext cx="17007875" cy="1410483"/>
          </a:xfrm>
          <a:prstGeom prst="rect">
            <a:avLst/>
          </a:prstGeom>
        </p:spPr>
        <p:txBody>
          <a:bodyPr vert="horz" wrap="square" lIns="0" tIns="131922" rIns="0" bIns="0" rtlCol="0">
            <a:spAutoFit/>
          </a:bodyPr>
          <a:lstStyle/>
          <a:p>
            <a:pPr marL="12700">
              <a:lnSpc>
                <a:spcPct val="100000"/>
              </a:lnSpc>
              <a:spcBef>
                <a:spcPts val="125"/>
              </a:spcBef>
            </a:pPr>
            <a:r>
              <a:rPr lang="de-AT" sz="8300" dirty="0">
                <a:solidFill>
                  <a:srgbClr val="000000"/>
                </a:solidFill>
                <a:latin typeface="☞TEXTANARROWALT-MEDIUM" panose="02000000000000000000" pitchFamily="2" charset="77"/>
              </a:rPr>
              <a:t>Problemfelder (aus offenen Antworten)</a:t>
            </a:r>
            <a:endParaRPr sz="8300" dirty="0">
              <a:latin typeface="☞TEXTANARROWALT-MEDIUM" panose="02000000000000000000" pitchFamily="2" charset="77"/>
            </a:endParaRPr>
          </a:p>
        </p:txBody>
      </p:sp>
      <p:sp>
        <p:nvSpPr>
          <p:cNvPr id="2" name="object 2"/>
          <p:cNvSpPr txBox="1">
            <a:spLocks noGrp="1"/>
          </p:cNvSpPr>
          <p:nvPr>
            <p:ph idx="1"/>
          </p:nvPr>
        </p:nvSpPr>
        <p:spPr>
          <a:xfrm>
            <a:off x="464812" y="2200945"/>
            <a:ext cx="6109283" cy="7389844"/>
          </a:xfrm>
          <a:prstGeom prst="rect">
            <a:avLst/>
          </a:prstGeom>
        </p:spPr>
        <p:txBody>
          <a:bodyPr vert="horz" wrap="square" lIns="0" tIns="368935" rIns="0" bIns="0" rtlCol="0">
            <a:spAutoFit/>
          </a:bodyPr>
          <a:lstStyle/>
          <a:p>
            <a:pPr marL="0" indent="0">
              <a:lnSpc>
                <a:spcPct val="100000"/>
              </a:lnSpc>
              <a:spcBef>
                <a:spcPts val="2905"/>
              </a:spcBef>
              <a:buNone/>
            </a:pPr>
            <a:r>
              <a:rPr lang="de-AT" sz="4000" spc="-20" dirty="0">
                <a:solidFill>
                  <a:schemeClr val="bg1"/>
                </a:solidFill>
                <a:latin typeface="☞TEXTANARROWALT-MEDIUM" panose="02000000000000000000" pitchFamily="2" charset="77"/>
              </a:rPr>
              <a:t>VEREINBARKEIT</a:t>
            </a:r>
            <a:r>
              <a:rPr lang="de-AT" sz="3200" spc="-20" dirty="0">
                <a:solidFill>
                  <a:schemeClr val="bg1"/>
                </a:solidFill>
                <a:latin typeface="☞TEXTANARROWALT-MEDIUM" panose="02000000000000000000" pitchFamily="2" charset="77"/>
              </a:rPr>
              <a:t> </a:t>
            </a:r>
            <a:br>
              <a:rPr lang="de-AT" sz="3200" spc="-20" dirty="0">
                <a:solidFill>
                  <a:schemeClr val="bg1"/>
                </a:solidFill>
                <a:latin typeface="☞TEXTANARROWALT-MEDIUM" panose="02000000000000000000" pitchFamily="2" charset="77"/>
              </a:rPr>
            </a:br>
            <a:br>
              <a:rPr lang="de-AT" sz="3200" spc="-20" dirty="0">
                <a:solidFill>
                  <a:schemeClr val="bg1"/>
                </a:solidFill>
                <a:latin typeface="☞TEXTANARROWALT-MEDIUM" panose="02000000000000000000" pitchFamily="2" charset="77"/>
              </a:rPr>
            </a:br>
            <a:r>
              <a:rPr lang="de-AT" sz="3200" spc="-20" dirty="0">
                <a:solidFill>
                  <a:schemeClr val="bg1"/>
                </a:solidFill>
                <a:latin typeface="☞TEXTANARROWALT-MEDIUM" panose="02000000000000000000" pitchFamily="2" charset="77"/>
              </a:rPr>
              <a:t>Der Zeitaufwand in der Frauen-Bundesliga ist sehr groß und zahlt sich finanziell selten aus. Anhand der Stichprobe sehen wir, dass vor allem junge Frauen mit Studium in der Bundesliga tätig sind. Daraus kann man den Schluss ziehen, dass Frauen, die ins Berufsleben einsteigen, kaum noch den Fußball mit ihren sonstigen Tätigkeiten vereinbaren können. Somit bleibt der Fußball bei vielen Frauen im Laufe der Zeit auf der Strecke.</a:t>
            </a:r>
            <a:endParaRPr lang="de-AT" sz="3200" dirty="0">
              <a:solidFill>
                <a:schemeClr val="bg1"/>
              </a:solidFill>
              <a:latin typeface="☞TEXTANARROWALT-MEDIUM" panose="02000000000000000000" pitchFamily="2" charset="77"/>
              <a:cs typeface="Texta Narrow Alt Medium"/>
            </a:endParaRPr>
          </a:p>
        </p:txBody>
      </p:sp>
      <p:sp>
        <p:nvSpPr>
          <p:cNvPr id="3" name="object 3"/>
          <p:cNvSpPr/>
          <p:nvPr/>
        </p:nvSpPr>
        <p:spPr>
          <a:xfrm>
            <a:off x="18100357" y="487063"/>
            <a:ext cx="1804035" cy="408940"/>
          </a:xfrm>
          <a:custGeom>
            <a:avLst/>
            <a:gdLst/>
            <a:ahLst/>
            <a:cxnLst/>
            <a:rect l="l" t="t" r="r" b="b"/>
            <a:pathLst>
              <a:path w="1804034" h="408940">
                <a:moveTo>
                  <a:pt x="40051" y="335623"/>
                </a:moveTo>
                <a:lnTo>
                  <a:pt x="13559" y="368281"/>
                </a:lnTo>
                <a:lnTo>
                  <a:pt x="21586" y="376353"/>
                </a:lnTo>
                <a:lnTo>
                  <a:pt x="40816" y="389916"/>
                </a:lnTo>
                <a:lnTo>
                  <a:pt x="72292" y="402671"/>
                </a:lnTo>
                <a:lnTo>
                  <a:pt x="117054" y="408322"/>
                </a:lnTo>
                <a:lnTo>
                  <a:pt x="169964" y="399447"/>
                </a:lnTo>
                <a:lnTo>
                  <a:pt x="207686" y="374746"/>
                </a:lnTo>
                <a:lnTo>
                  <a:pt x="212307" y="367046"/>
                </a:lnTo>
                <a:lnTo>
                  <a:pt x="115818" y="367046"/>
                </a:lnTo>
                <a:lnTo>
                  <a:pt x="84315" y="362397"/>
                </a:lnTo>
                <a:lnTo>
                  <a:pt x="61070" y="352029"/>
                </a:lnTo>
                <a:lnTo>
                  <a:pt x="46257" y="341315"/>
                </a:lnTo>
                <a:lnTo>
                  <a:pt x="40051" y="335623"/>
                </a:lnTo>
                <a:close/>
              </a:path>
              <a:path w="1804034" h="408940">
                <a:moveTo>
                  <a:pt x="237793" y="237783"/>
                </a:moveTo>
                <a:lnTo>
                  <a:pt x="187900" y="237783"/>
                </a:lnTo>
                <a:lnTo>
                  <a:pt x="187900" y="290650"/>
                </a:lnTo>
                <a:lnTo>
                  <a:pt x="183481" y="323119"/>
                </a:lnTo>
                <a:lnTo>
                  <a:pt x="170110" y="347099"/>
                </a:lnTo>
                <a:lnTo>
                  <a:pt x="147613" y="361953"/>
                </a:lnTo>
                <a:lnTo>
                  <a:pt x="115818" y="367046"/>
                </a:lnTo>
                <a:lnTo>
                  <a:pt x="212307" y="367046"/>
                </a:lnTo>
                <a:lnTo>
                  <a:pt x="230276" y="337109"/>
                </a:lnTo>
                <a:lnTo>
                  <a:pt x="237793" y="289425"/>
                </a:lnTo>
                <a:lnTo>
                  <a:pt x="237793" y="237783"/>
                </a:lnTo>
                <a:close/>
              </a:path>
              <a:path w="1804034" h="408940">
                <a:moveTo>
                  <a:pt x="50522" y="6156"/>
                </a:moveTo>
                <a:lnTo>
                  <a:pt x="0" y="6156"/>
                </a:lnTo>
                <a:lnTo>
                  <a:pt x="0" y="152770"/>
                </a:lnTo>
                <a:lnTo>
                  <a:pt x="6998" y="200884"/>
                </a:lnTo>
                <a:lnTo>
                  <a:pt x="27800" y="238254"/>
                </a:lnTo>
                <a:lnTo>
                  <a:pt x="62117" y="262454"/>
                </a:lnTo>
                <a:lnTo>
                  <a:pt x="109661" y="271059"/>
                </a:lnTo>
                <a:lnTo>
                  <a:pt x="138257" y="267767"/>
                </a:lnTo>
                <a:lnTo>
                  <a:pt x="160560" y="259506"/>
                </a:lnTo>
                <a:lnTo>
                  <a:pt x="176973" y="248703"/>
                </a:lnTo>
                <a:lnTo>
                  <a:pt x="187900" y="237783"/>
                </a:lnTo>
                <a:lnTo>
                  <a:pt x="237793" y="237783"/>
                </a:lnTo>
                <a:lnTo>
                  <a:pt x="237793" y="228548"/>
                </a:lnTo>
                <a:lnTo>
                  <a:pt x="116436" y="228548"/>
                </a:lnTo>
                <a:lnTo>
                  <a:pt x="87164" y="222348"/>
                </a:lnTo>
                <a:lnTo>
                  <a:pt x="66614" y="205290"/>
                </a:lnTo>
                <a:lnTo>
                  <a:pt x="54496" y="179687"/>
                </a:lnTo>
                <a:lnTo>
                  <a:pt x="50522" y="147848"/>
                </a:lnTo>
                <a:lnTo>
                  <a:pt x="50522" y="6156"/>
                </a:lnTo>
                <a:close/>
              </a:path>
              <a:path w="1804034" h="408940">
                <a:moveTo>
                  <a:pt x="237793" y="6156"/>
                </a:moveTo>
                <a:lnTo>
                  <a:pt x="187900" y="6156"/>
                </a:lnTo>
                <a:lnTo>
                  <a:pt x="187900" y="160162"/>
                </a:lnTo>
                <a:lnTo>
                  <a:pt x="183056" y="183322"/>
                </a:lnTo>
                <a:lnTo>
                  <a:pt x="169955" y="205444"/>
                </a:lnTo>
                <a:lnTo>
                  <a:pt x="147960" y="222021"/>
                </a:lnTo>
                <a:lnTo>
                  <a:pt x="116436" y="228548"/>
                </a:lnTo>
                <a:lnTo>
                  <a:pt x="237793" y="228548"/>
                </a:lnTo>
                <a:lnTo>
                  <a:pt x="237793" y="6156"/>
                </a:lnTo>
                <a:close/>
              </a:path>
              <a:path w="1804034" h="408940">
                <a:moveTo>
                  <a:pt x="1598370" y="6156"/>
                </a:moveTo>
                <a:lnTo>
                  <a:pt x="1564486" y="6156"/>
                </a:lnTo>
                <a:lnTo>
                  <a:pt x="1564486" y="264892"/>
                </a:lnTo>
                <a:lnTo>
                  <a:pt x="1615008" y="264892"/>
                </a:lnTo>
                <a:lnTo>
                  <a:pt x="1615008" y="110886"/>
                </a:lnTo>
                <a:lnTo>
                  <a:pt x="1619470" y="87987"/>
                </a:lnTo>
                <a:lnTo>
                  <a:pt x="1632253" y="65837"/>
                </a:lnTo>
                <a:lnTo>
                  <a:pt x="1653816" y="49115"/>
                </a:lnTo>
                <a:lnTo>
                  <a:pt x="1678864" y="43736"/>
                </a:lnTo>
                <a:lnTo>
                  <a:pt x="1603919" y="43736"/>
                </a:lnTo>
                <a:lnTo>
                  <a:pt x="1598370" y="6156"/>
                </a:lnTo>
                <a:close/>
              </a:path>
              <a:path w="1804034" h="408940">
                <a:moveTo>
                  <a:pt x="1780979" y="42501"/>
                </a:moveTo>
                <a:lnTo>
                  <a:pt x="1684618" y="42501"/>
                </a:lnTo>
                <a:lnTo>
                  <a:pt x="1714371" y="48700"/>
                </a:lnTo>
                <a:lnTo>
                  <a:pt x="1735979" y="65758"/>
                </a:lnTo>
                <a:lnTo>
                  <a:pt x="1749155" y="91362"/>
                </a:lnTo>
                <a:lnTo>
                  <a:pt x="1753611" y="123200"/>
                </a:lnTo>
                <a:lnTo>
                  <a:pt x="1753611" y="264892"/>
                </a:lnTo>
                <a:lnTo>
                  <a:pt x="1803515" y="264892"/>
                </a:lnTo>
                <a:lnTo>
                  <a:pt x="1803515" y="117661"/>
                </a:lnTo>
                <a:lnTo>
                  <a:pt x="1796297" y="69649"/>
                </a:lnTo>
                <a:lnTo>
                  <a:pt x="1780979" y="42501"/>
                </a:lnTo>
                <a:close/>
              </a:path>
              <a:path w="1804034" h="408940">
                <a:moveTo>
                  <a:pt x="1696325" y="0"/>
                </a:moveTo>
                <a:lnTo>
                  <a:pt x="1665743" y="2934"/>
                </a:lnTo>
                <a:lnTo>
                  <a:pt x="1641573" y="11470"/>
                </a:lnTo>
                <a:lnTo>
                  <a:pt x="1622601" y="25205"/>
                </a:lnTo>
                <a:lnTo>
                  <a:pt x="1607615" y="43736"/>
                </a:lnTo>
                <a:lnTo>
                  <a:pt x="1678864" y="43736"/>
                </a:lnTo>
                <a:lnTo>
                  <a:pt x="1684618" y="42501"/>
                </a:lnTo>
                <a:lnTo>
                  <a:pt x="1780979" y="42501"/>
                </a:lnTo>
                <a:lnTo>
                  <a:pt x="1775333" y="32495"/>
                </a:lnTo>
                <a:lnTo>
                  <a:pt x="1741663" y="8508"/>
                </a:lnTo>
                <a:lnTo>
                  <a:pt x="1696325" y="0"/>
                </a:lnTo>
                <a:close/>
              </a:path>
              <a:path w="1804034" h="408940">
                <a:moveTo>
                  <a:pt x="1371047" y="0"/>
                </a:moveTo>
                <a:lnTo>
                  <a:pt x="1329488" y="6298"/>
                </a:lnTo>
                <a:lnTo>
                  <a:pt x="1293459" y="24364"/>
                </a:lnTo>
                <a:lnTo>
                  <a:pt x="1265088" y="52957"/>
                </a:lnTo>
                <a:lnTo>
                  <a:pt x="1246504" y="90837"/>
                </a:lnTo>
                <a:lnTo>
                  <a:pt x="1239836" y="136760"/>
                </a:lnTo>
                <a:lnTo>
                  <a:pt x="1246504" y="182427"/>
                </a:lnTo>
                <a:lnTo>
                  <a:pt x="1265088" y="219696"/>
                </a:lnTo>
                <a:lnTo>
                  <a:pt x="1293459" y="247561"/>
                </a:lnTo>
                <a:lnTo>
                  <a:pt x="1329488" y="265017"/>
                </a:lnTo>
                <a:lnTo>
                  <a:pt x="1371047" y="271059"/>
                </a:lnTo>
                <a:lnTo>
                  <a:pt x="1412437" y="265017"/>
                </a:lnTo>
                <a:lnTo>
                  <a:pt x="1448593" y="247561"/>
                </a:lnTo>
                <a:lnTo>
                  <a:pt x="1466244" y="230390"/>
                </a:lnTo>
                <a:lnTo>
                  <a:pt x="1371047" y="230390"/>
                </a:lnTo>
                <a:lnTo>
                  <a:pt x="1339278" y="223981"/>
                </a:lnTo>
                <a:lnTo>
                  <a:pt x="1313224" y="205444"/>
                </a:lnTo>
                <a:lnTo>
                  <a:pt x="1295600" y="175818"/>
                </a:lnTo>
                <a:lnTo>
                  <a:pt x="1289123" y="136142"/>
                </a:lnTo>
                <a:lnTo>
                  <a:pt x="1295600" y="96534"/>
                </a:lnTo>
                <a:lnTo>
                  <a:pt x="1313224" y="66454"/>
                </a:lnTo>
                <a:lnTo>
                  <a:pt x="1339278" y="47348"/>
                </a:lnTo>
                <a:lnTo>
                  <a:pt x="1371047" y="40658"/>
                </a:lnTo>
                <a:lnTo>
                  <a:pt x="1464916" y="40658"/>
                </a:lnTo>
                <a:lnTo>
                  <a:pt x="1448593" y="24364"/>
                </a:lnTo>
                <a:lnTo>
                  <a:pt x="1412437" y="6298"/>
                </a:lnTo>
                <a:lnTo>
                  <a:pt x="1371047" y="0"/>
                </a:lnTo>
                <a:close/>
              </a:path>
              <a:path w="1804034" h="408940">
                <a:moveTo>
                  <a:pt x="1464916" y="40658"/>
                </a:moveTo>
                <a:lnTo>
                  <a:pt x="1371047" y="40658"/>
                </a:lnTo>
                <a:lnTo>
                  <a:pt x="1402471" y="47348"/>
                </a:lnTo>
                <a:lnTo>
                  <a:pt x="1428347" y="66454"/>
                </a:lnTo>
                <a:lnTo>
                  <a:pt x="1445906" y="96534"/>
                </a:lnTo>
                <a:lnTo>
                  <a:pt x="1452374" y="136142"/>
                </a:lnTo>
                <a:lnTo>
                  <a:pt x="1445906" y="175818"/>
                </a:lnTo>
                <a:lnTo>
                  <a:pt x="1428347" y="205444"/>
                </a:lnTo>
                <a:lnTo>
                  <a:pt x="1402471" y="223981"/>
                </a:lnTo>
                <a:lnTo>
                  <a:pt x="1371047" y="230390"/>
                </a:lnTo>
                <a:lnTo>
                  <a:pt x="1466244" y="230390"/>
                </a:lnTo>
                <a:lnTo>
                  <a:pt x="1477238" y="219696"/>
                </a:lnTo>
                <a:lnTo>
                  <a:pt x="1496094" y="182427"/>
                </a:lnTo>
                <a:lnTo>
                  <a:pt x="1502886" y="136760"/>
                </a:lnTo>
                <a:lnTo>
                  <a:pt x="1496094" y="90837"/>
                </a:lnTo>
                <a:lnTo>
                  <a:pt x="1477238" y="52957"/>
                </a:lnTo>
                <a:lnTo>
                  <a:pt x="1464916" y="40658"/>
                </a:lnTo>
                <a:close/>
              </a:path>
              <a:path w="1804034" h="408940">
                <a:moveTo>
                  <a:pt x="1176383" y="6156"/>
                </a:moveTo>
                <a:lnTo>
                  <a:pt x="1126489" y="6156"/>
                </a:lnTo>
                <a:lnTo>
                  <a:pt x="1126489" y="264892"/>
                </a:lnTo>
                <a:lnTo>
                  <a:pt x="1176383" y="264892"/>
                </a:lnTo>
                <a:lnTo>
                  <a:pt x="1176383" y="6156"/>
                </a:lnTo>
                <a:close/>
              </a:path>
              <a:path w="1804034" h="408940">
                <a:moveTo>
                  <a:pt x="672105" y="6156"/>
                </a:moveTo>
                <a:lnTo>
                  <a:pt x="621583" y="6156"/>
                </a:lnTo>
                <a:lnTo>
                  <a:pt x="621583" y="153387"/>
                </a:lnTo>
                <a:lnTo>
                  <a:pt x="628513" y="201406"/>
                </a:lnTo>
                <a:lnTo>
                  <a:pt x="648844" y="238563"/>
                </a:lnTo>
                <a:lnTo>
                  <a:pt x="681880" y="262550"/>
                </a:lnTo>
                <a:lnTo>
                  <a:pt x="726930" y="271059"/>
                </a:lnTo>
                <a:lnTo>
                  <a:pt x="764614" y="265802"/>
                </a:lnTo>
                <a:lnTo>
                  <a:pt x="790922" y="253498"/>
                </a:lnTo>
                <a:lnTo>
                  <a:pt x="807411" y="239347"/>
                </a:lnTo>
                <a:lnTo>
                  <a:pt x="815640" y="228548"/>
                </a:lnTo>
                <a:lnTo>
                  <a:pt x="737401" y="228548"/>
                </a:lnTo>
                <a:lnTo>
                  <a:pt x="708226" y="222435"/>
                </a:lnTo>
                <a:lnTo>
                  <a:pt x="687888" y="205522"/>
                </a:lnTo>
                <a:lnTo>
                  <a:pt x="675983" y="179947"/>
                </a:lnTo>
                <a:lnTo>
                  <a:pt x="672105" y="147848"/>
                </a:lnTo>
                <a:lnTo>
                  <a:pt x="672105" y="6156"/>
                </a:lnTo>
                <a:close/>
              </a:path>
              <a:path w="1804034" h="408940">
                <a:moveTo>
                  <a:pt x="859376" y="150581"/>
                </a:moveTo>
                <a:lnTo>
                  <a:pt x="808865" y="150581"/>
                </a:lnTo>
                <a:lnTo>
                  <a:pt x="808865" y="158319"/>
                </a:lnTo>
                <a:lnTo>
                  <a:pt x="804716" y="181507"/>
                </a:lnTo>
                <a:lnTo>
                  <a:pt x="791847" y="204290"/>
                </a:lnTo>
                <a:lnTo>
                  <a:pt x="769621" y="221646"/>
                </a:lnTo>
                <a:lnTo>
                  <a:pt x="737401" y="228548"/>
                </a:lnTo>
                <a:lnTo>
                  <a:pt x="817493" y="228548"/>
                </a:lnTo>
                <a:lnTo>
                  <a:pt x="826110" y="264892"/>
                </a:lnTo>
                <a:lnTo>
                  <a:pt x="859376" y="264892"/>
                </a:lnTo>
                <a:lnTo>
                  <a:pt x="859376" y="150581"/>
                </a:lnTo>
                <a:close/>
              </a:path>
              <a:path w="1804034" h="408940">
                <a:moveTo>
                  <a:pt x="1025449" y="42501"/>
                </a:moveTo>
                <a:lnTo>
                  <a:pt x="929092" y="42501"/>
                </a:lnTo>
                <a:lnTo>
                  <a:pt x="958840" y="48700"/>
                </a:lnTo>
                <a:lnTo>
                  <a:pt x="980449" y="65758"/>
                </a:lnTo>
                <a:lnTo>
                  <a:pt x="993627" y="91362"/>
                </a:lnTo>
                <a:lnTo>
                  <a:pt x="998084" y="123200"/>
                </a:lnTo>
                <a:lnTo>
                  <a:pt x="998084" y="264892"/>
                </a:lnTo>
                <a:lnTo>
                  <a:pt x="1047989" y="264892"/>
                </a:lnTo>
                <a:lnTo>
                  <a:pt x="1047989" y="117661"/>
                </a:lnTo>
                <a:lnTo>
                  <a:pt x="1040768" y="69649"/>
                </a:lnTo>
                <a:lnTo>
                  <a:pt x="1025449" y="42501"/>
                </a:lnTo>
                <a:close/>
              </a:path>
              <a:path w="1804034" h="408940">
                <a:moveTo>
                  <a:pt x="842843" y="6156"/>
                </a:moveTo>
                <a:lnTo>
                  <a:pt x="808959" y="6156"/>
                </a:lnTo>
                <a:lnTo>
                  <a:pt x="808959" y="114310"/>
                </a:lnTo>
                <a:lnTo>
                  <a:pt x="859471" y="114310"/>
                </a:lnTo>
                <a:lnTo>
                  <a:pt x="859471" y="110886"/>
                </a:lnTo>
                <a:lnTo>
                  <a:pt x="863938" y="87987"/>
                </a:lnTo>
                <a:lnTo>
                  <a:pt x="876721" y="65837"/>
                </a:lnTo>
                <a:lnTo>
                  <a:pt x="898285" y="49115"/>
                </a:lnTo>
                <a:lnTo>
                  <a:pt x="923336" y="43736"/>
                </a:lnTo>
                <a:lnTo>
                  <a:pt x="848382" y="43736"/>
                </a:lnTo>
                <a:lnTo>
                  <a:pt x="842843" y="6156"/>
                </a:lnTo>
                <a:close/>
              </a:path>
              <a:path w="1804034" h="408940">
                <a:moveTo>
                  <a:pt x="940798" y="0"/>
                </a:moveTo>
                <a:lnTo>
                  <a:pt x="910214" y="2934"/>
                </a:lnTo>
                <a:lnTo>
                  <a:pt x="886042" y="11470"/>
                </a:lnTo>
                <a:lnTo>
                  <a:pt x="867070" y="25205"/>
                </a:lnTo>
                <a:lnTo>
                  <a:pt x="852089" y="43736"/>
                </a:lnTo>
                <a:lnTo>
                  <a:pt x="923336" y="43736"/>
                </a:lnTo>
                <a:lnTo>
                  <a:pt x="929092" y="42501"/>
                </a:lnTo>
                <a:lnTo>
                  <a:pt x="1025449" y="42501"/>
                </a:lnTo>
                <a:lnTo>
                  <a:pt x="1019802" y="32495"/>
                </a:lnTo>
                <a:lnTo>
                  <a:pt x="986132" y="8508"/>
                </a:lnTo>
                <a:lnTo>
                  <a:pt x="940798" y="0"/>
                </a:lnTo>
                <a:close/>
              </a:path>
              <a:path w="1804034" h="408940">
                <a:moveTo>
                  <a:pt x="431232" y="0"/>
                </a:moveTo>
                <a:lnTo>
                  <a:pt x="389669" y="6298"/>
                </a:lnTo>
                <a:lnTo>
                  <a:pt x="353636" y="24364"/>
                </a:lnTo>
                <a:lnTo>
                  <a:pt x="325264" y="52957"/>
                </a:lnTo>
                <a:lnTo>
                  <a:pt x="306679" y="90837"/>
                </a:lnTo>
                <a:lnTo>
                  <a:pt x="300011" y="136760"/>
                </a:lnTo>
                <a:lnTo>
                  <a:pt x="306679" y="182427"/>
                </a:lnTo>
                <a:lnTo>
                  <a:pt x="325264" y="219696"/>
                </a:lnTo>
                <a:lnTo>
                  <a:pt x="353636" y="247561"/>
                </a:lnTo>
                <a:lnTo>
                  <a:pt x="389669" y="265017"/>
                </a:lnTo>
                <a:lnTo>
                  <a:pt x="431232" y="271059"/>
                </a:lnTo>
                <a:lnTo>
                  <a:pt x="472618" y="265017"/>
                </a:lnTo>
                <a:lnTo>
                  <a:pt x="508771" y="247561"/>
                </a:lnTo>
                <a:lnTo>
                  <a:pt x="526421" y="230390"/>
                </a:lnTo>
                <a:lnTo>
                  <a:pt x="431232" y="230390"/>
                </a:lnTo>
                <a:lnTo>
                  <a:pt x="399457" y="223981"/>
                </a:lnTo>
                <a:lnTo>
                  <a:pt x="373400" y="205444"/>
                </a:lnTo>
                <a:lnTo>
                  <a:pt x="355776" y="175818"/>
                </a:lnTo>
                <a:lnTo>
                  <a:pt x="349298" y="136142"/>
                </a:lnTo>
                <a:lnTo>
                  <a:pt x="355776" y="96534"/>
                </a:lnTo>
                <a:lnTo>
                  <a:pt x="373400" y="66454"/>
                </a:lnTo>
                <a:lnTo>
                  <a:pt x="399457" y="47348"/>
                </a:lnTo>
                <a:lnTo>
                  <a:pt x="431232" y="40658"/>
                </a:lnTo>
                <a:lnTo>
                  <a:pt x="525093" y="40658"/>
                </a:lnTo>
                <a:lnTo>
                  <a:pt x="508771" y="24364"/>
                </a:lnTo>
                <a:lnTo>
                  <a:pt x="472618" y="6298"/>
                </a:lnTo>
                <a:lnTo>
                  <a:pt x="431232" y="0"/>
                </a:lnTo>
                <a:close/>
              </a:path>
              <a:path w="1804034" h="408940">
                <a:moveTo>
                  <a:pt x="525093" y="40658"/>
                </a:moveTo>
                <a:lnTo>
                  <a:pt x="431232" y="40658"/>
                </a:lnTo>
                <a:lnTo>
                  <a:pt x="462650" y="47348"/>
                </a:lnTo>
                <a:lnTo>
                  <a:pt x="488524" y="66454"/>
                </a:lnTo>
                <a:lnTo>
                  <a:pt x="506081" y="96534"/>
                </a:lnTo>
                <a:lnTo>
                  <a:pt x="512549" y="136142"/>
                </a:lnTo>
                <a:lnTo>
                  <a:pt x="506081" y="175818"/>
                </a:lnTo>
                <a:lnTo>
                  <a:pt x="488524" y="205444"/>
                </a:lnTo>
                <a:lnTo>
                  <a:pt x="462650" y="223981"/>
                </a:lnTo>
                <a:lnTo>
                  <a:pt x="431232" y="230390"/>
                </a:lnTo>
                <a:lnTo>
                  <a:pt x="526421" y="230390"/>
                </a:lnTo>
                <a:lnTo>
                  <a:pt x="537414" y="219696"/>
                </a:lnTo>
                <a:lnTo>
                  <a:pt x="556270" y="182427"/>
                </a:lnTo>
                <a:lnTo>
                  <a:pt x="563061" y="136760"/>
                </a:lnTo>
                <a:lnTo>
                  <a:pt x="556270" y="90837"/>
                </a:lnTo>
                <a:lnTo>
                  <a:pt x="537414" y="52957"/>
                </a:lnTo>
                <a:lnTo>
                  <a:pt x="525093" y="40658"/>
                </a:lnTo>
                <a:close/>
              </a:path>
              <a:path w="1804034" h="408940">
                <a:moveTo>
                  <a:pt x="1803850" y="361350"/>
                </a:moveTo>
                <a:lnTo>
                  <a:pt x="300053" y="361350"/>
                </a:lnTo>
                <a:lnTo>
                  <a:pt x="300053" y="407767"/>
                </a:lnTo>
                <a:lnTo>
                  <a:pt x="1803850" y="407767"/>
                </a:lnTo>
                <a:lnTo>
                  <a:pt x="1803850" y="361350"/>
                </a:lnTo>
                <a:close/>
              </a:path>
            </a:pathLst>
          </a:custGeom>
          <a:solidFill>
            <a:srgbClr val="FFFFFF"/>
          </a:solidFill>
        </p:spPr>
        <p:txBody>
          <a:bodyPr wrap="square" lIns="0" tIns="0" rIns="0" bIns="0" rtlCol="0"/>
          <a:lstStyle/>
          <a:p>
            <a:endParaRPr/>
          </a:p>
        </p:txBody>
      </p:sp>
      <p:sp>
        <p:nvSpPr>
          <p:cNvPr id="8" name="object 2">
            <a:extLst>
              <a:ext uri="{FF2B5EF4-FFF2-40B4-BE49-F238E27FC236}">
                <a16:creationId xmlns:a16="http://schemas.microsoft.com/office/drawing/2014/main" id="{EA45071E-94EF-3D25-03A2-CF0503BFA121}"/>
              </a:ext>
            </a:extLst>
          </p:cNvPr>
          <p:cNvSpPr txBox="1">
            <a:spLocks/>
          </p:cNvSpPr>
          <p:nvPr/>
        </p:nvSpPr>
        <p:spPr>
          <a:xfrm>
            <a:off x="6997409" y="2200945"/>
            <a:ext cx="6109282" cy="8374729"/>
          </a:xfrm>
          <a:prstGeom prst="rect">
            <a:avLst/>
          </a:prstGeom>
        </p:spPr>
        <p:txBody>
          <a:bodyPr vert="horz" wrap="square" lIns="0" tIns="368935" rIns="0" bIns="0" rtlCol="0">
            <a:sp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nSpc>
                <a:spcPct val="100000"/>
              </a:lnSpc>
              <a:spcBef>
                <a:spcPts val="2905"/>
              </a:spcBef>
              <a:buFont typeface="Arial" panose="020B0604020202020204" pitchFamily="34" charset="0"/>
              <a:buNone/>
            </a:pPr>
            <a:r>
              <a:rPr lang="de-AT" sz="4000" spc="-20" dirty="0">
                <a:solidFill>
                  <a:schemeClr val="bg1"/>
                </a:solidFill>
                <a:latin typeface="☞TEXTANARROWALT-MEDIUM" panose="02000000000000000000" pitchFamily="2" charset="77"/>
              </a:rPr>
              <a:t>FINANZIERBARKEIT</a:t>
            </a:r>
            <a:br>
              <a:rPr lang="de-AT" sz="4000" spc="-20" dirty="0">
                <a:solidFill>
                  <a:schemeClr val="bg1"/>
                </a:solidFill>
                <a:latin typeface="☞TEXTANARROWALT-MEDIUM" panose="02000000000000000000" pitchFamily="2" charset="77"/>
              </a:rPr>
            </a:br>
            <a:r>
              <a:rPr lang="de-AT" sz="3200" spc="-20" dirty="0">
                <a:solidFill>
                  <a:schemeClr val="bg1"/>
                </a:solidFill>
                <a:latin typeface="☞TEXTANARROWALT-MEDIUM" panose="02000000000000000000" pitchFamily="2" charset="77"/>
              </a:rPr>
              <a:t> </a:t>
            </a:r>
            <a:br>
              <a:rPr lang="de-AT" sz="3200" spc="-20" dirty="0">
                <a:solidFill>
                  <a:schemeClr val="bg1"/>
                </a:solidFill>
                <a:latin typeface="☞TEXTANARROWALT-MEDIUM" panose="02000000000000000000" pitchFamily="2" charset="77"/>
              </a:rPr>
            </a:br>
            <a:r>
              <a:rPr lang="de-AT" sz="3200" spc="-20" dirty="0">
                <a:solidFill>
                  <a:schemeClr val="bg1"/>
                </a:solidFill>
                <a:latin typeface="☞TEXTANARROWALT-MEDIUM" panose="02000000000000000000" pitchFamily="2" charset="77"/>
              </a:rPr>
              <a:t>Der Aufwand steht selten in Relation zum Ertrag. Leben vom Profifußball ist zu selten möglich. Dies hemmt die Entwicklung des österr. Frauen-Profi-Fußballs. Zusätzlich leiden kleine Vereine unter finanziellem Druck. Spielerinnen gehen zu anderen Vereinen, ins Ausland oder hören auf. Dies verzerrt den sportlichen Wettbewerb in der Liga und die Attraktivität für </a:t>
            </a:r>
            <a:r>
              <a:rPr lang="de-AT" sz="3200" spc="-20" dirty="0" err="1">
                <a:solidFill>
                  <a:schemeClr val="bg1"/>
                </a:solidFill>
                <a:latin typeface="☞TEXTANARROWALT-MEDIUM" panose="02000000000000000000" pitchFamily="2" charset="77"/>
              </a:rPr>
              <a:t>Zuschauer:innen</a:t>
            </a:r>
            <a:r>
              <a:rPr lang="de-AT" sz="3200" spc="-20" dirty="0">
                <a:solidFill>
                  <a:schemeClr val="bg1"/>
                </a:solidFill>
                <a:latin typeface="☞TEXTANARROWALT-MEDIUM" panose="02000000000000000000" pitchFamily="2" charset="77"/>
              </a:rPr>
              <a:t>, was wiederum zu schlechteren Sponsoring führt, was wieder zu schlechterer Finanzierbarkeit führt.</a:t>
            </a:r>
            <a:endParaRPr lang="de-AT" sz="3200" dirty="0">
              <a:solidFill>
                <a:schemeClr val="bg1"/>
              </a:solidFill>
              <a:latin typeface="☞TEXTANARROWALT-MEDIUM" panose="02000000000000000000" pitchFamily="2" charset="77"/>
              <a:cs typeface="Texta Narrow Alt Medium"/>
            </a:endParaRPr>
          </a:p>
        </p:txBody>
      </p:sp>
      <p:sp>
        <p:nvSpPr>
          <p:cNvPr id="9" name="object 2">
            <a:extLst>
              <a:ext uri="{FF2B5EF4-FFF2-40B4-BE49-F238E27FC236}">
                <a16:creationId xmlns:a16="http://schemas.microsoft.com/office/drawing/2014/main" id="{A18C03B3-7FEC-6864-8826-59CBAE6213AD}"/>
              </a:ext>
            </a:extLst>
          </p:cNvPr>
          <p:cNvSpPr txBox="1">
            <a:spLocks/>
          </p:cNvSpPr>
          <p:nvPr/>
        </p:nvSpPr>
        <p:spPr>
          <a:xfrm>
            <a:off x="13530004" y="2200946"/>
            <a:ext cx="6374388" cy="8254183"/>
          </a:xfrm>
          <a:prstGeom prst="rect">
            <a:avLst/>
          </a:prstGeom>
        </p:spPr>
        <p:txBody>
          <a:bodyPr vert="horz" wrap="square" lIns="0" tIns="368935" rIns="0" bIns="0" rtlCol="0">
            <a:sp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nSpc>
                <a:spcPct val="100000"/>
              </a:lnSpc>
              <a:spcBef>
                <a:spcPts val="2905"/>
              </a:spcBef>
              <a:buFont typeface="Arial" panose="020B0604020202020204" pitchFamily="34" charset="0"/>
              <a:buNone/>
            </a:pPr>
            <a:r>
              <a:rPr lang="de-AT" sz="4000" spc="-20" dirty="0">
                <a:solidFill>
                  <a:schemeClr val="bg1"/>
                </a:solidFill>
                <a:latin typeface="☞TEXTANARROWALT-MEDIUM" panose="02000000000000000000" pitchFamily="2" charset="77"/>
              </a:rPr>
              <a:t>GLEICHSTELLUNG</a:t>
            </a:r>
          </a:p>
          <a:p>
            <a:pPr marL="0" indent="0">
              <a:lnSpc>
                <a:spcPct val="100000"/>
              </a:lnSpc>
              <a:spcBef>
                <a:spcPts val="2905"/>
              </a:spcBef>
              <a:buFont typeface="Arial" panose="020B0604020202020204" pitchFamily="34" charset="0"/>
              <a:buNone/>
            </a:pPr>
            <a:r>
              <a:rPr lang="de-AT" sz="3200" spc="-20" dirty="0">
                <a:solidFill>
                  <a:schemeClr val="bg1"/>
                </a:solidFill>
                <a:latin typeface="☞TEXTANARROWALT-MEDIUM" panose="02000000000000000000" pitchFamily="2" charset="77"/>
              </a:rPr>
              <a:t>…betrifft mehrere Bereiche: </a:t>
            </a:r>
            <a:r>
              <a:rPr lang="de-AT" sz="3200" u="sng" spc="-20" dirty="0">
                <a:solidFill>
                  <a:schemeClr val="bg1"/>
                </a:solidFill>
                <a:latin typeface="☞TEXTANARROWALT-MEDIUM" panose="02000000000000000000" pitchFamily="2" charset="77"/>
              </a:rPr>
              <a:t>Aufwandsentschädigung</a:t>
            </a:r>
            <a:r>
              <a:rPr lang="de-AT" sz="3200" spc="-20" dirty="0">
                <a:solidFill>
                  <a:schemeClr val="bg1"/>
                </a:solidFill>
                <a:latin typeface="☞TEXTANARROWALT-MEDIUM" panose="02000000000000000000" pitchFamily="2" charset="77"/>
              </a:rPr>
              <a:t>: </a:t>
            </a:r>
            <a:br>
              <a:rPr lang="de-AT" sz="3200" spc="-20" dirty="0">
                <a:solidFill>
                  <a:schemeClr val="bg1"/>
                </a:solidFill>
                <a:latin typeface="☞TEXTANARROWALT-MEDIUM" panose="02000000000000000000" pitchFamily="2" charset="77"/>
              </a:rPr>
            </a:br>
            <a:r>
              <a:rPr lang="de-AT" sz="3200" spc="-20" dirty="0">
                <a:solidFill>
                  <a:schemeClr val="bg1"/>
                </a:solidFill>
                <a:latin typeface="☞TEXTANARROWALT-MEDIUM" panose="02000000000000000000" pitchFamily="2" charset="77"/>
              </a:rPr>
              <a:t>Für gleich viel Arbeit auch davon leben zu können, um seine Leidenschaft verfolgen zu können. </a:t>
            </a:r>
            <a:r>
              <a:rPr lang="de-AT" sz="3200" u="sng" spc="-20" dirty="0">
                <a:solidFill>
                  <a:schemeClr val="bg1"/>
                </a:solidFill>
                <a:latin typeface="☞TEXTANARROWALT-MEDIUM" panose="02000000000000000000" pitchFamily="2" charset="77"/>
              </a:rPr>
              <a:t>Infrastruktur</a:t>
            </a:r>
            <a:r>
              <a:rPr lang="de-AT" sz="3200" spc="-20" dirty="0">
                <a:solidFill>
                  <a:schemeClr val="bg1"/>
                </a:solidFill>
                <a:latin typeface="☞TEXTANARROWALT-MEDIUM" panose="02000000000000000000" pitchFamily="2" charset="77"/>
              </a:rPr>
              <a:t>: </a:t>
            </a:r>
            <a:br>
              <a:rPr lang="de-AT" sz="3200" spc="-20" dirty="0">
                <a:solidFill>
                  <a:schemeClr val="bg1"/>
                </a:solidFill>
                <a:latin typeface="☞TEXTANARROWALT-MEDIUM" panose="02000000000000000000" pitchFamily="2" charset="77"/>
              </a:rPr>
            </a:br>
            <a:r>
              <a:rPr lang="de-AT" sz="3200" spc="-20" dirty="0">
                <a:solidFill>
                  <a:schemeClr val="bg1"/>
                </a:solidFill>
                <a:latin typeface="☞TEXTANARROWALT-MEDIUM" panose="02000000000000000000" pitchFamily="2" charset="77"/>
              </a:rPr>
              <a:t>Die Infrastruktur/Ausstattung (wenn vorhanden) von den Männern nutzbar machen</a:t>
            </a:r>
            <a:br>
              <a:rPr lang="de-AT" sz="3200" spc="-20" dirty="0">
                <a:solidFill>
                  <a:schemeClr val="bg1"/>
                </a:solidFill>
                <a:latin typeface="☞TEXTANARROWALT-MEDIUM" panose="02000000000000000000" pitchFamily="2" charset="77"/>
              </a:rPr>
            </a:br>
            <a:r>
              <a:rPr lang="de-AT" sz="3200" spc="-20" dirty="0">
                <a:solidFill>
                  <a:schemeClr val="bg1"/>
                </a:solidFill>
                <a:latin typeface="☞TEXTANARROWALT-MEDIUM" panose="02000000000000000000" pitchFamily="2" charset="77"/>
              </a:rPr>
              <a:t>–&gt; Trainingsequipment, Stadion, Kraftkammer</a:t>
            </a:r>
            <a:br>
              <a:rPr lang="de-AT" sz="3200" spc="-20" dirty="0">
                <a:solidFill>
                  <a:schemeClr val="bg1"/>
                </a:solidFill>
                <a:latin typeface="☞TEXTANARROWALT-MEDIUM" panose="02000000000000000000" pitchFamily="2" charset="77"/>
              </a:rPr>
            </a:br>
            <a:r>
              <a:rPr lang="de-AT" sz="3200" u="sng" spc="-20" dirty="0">
                <a:solidFill>
                  <a:schemeClr val="bg1"/>
                </a:solidFill>
                <a:latin typeface="☞TEXTANARROWALT-MEDIUM" panose="02000000000000000000" pitchFamily="2" charset="77"/>
              </a:rPr>
              <a:t>Anerkennung</a:t>
            </a:r>
            <a:r>
              <a:rPr lang="de-AT" sz="3200" spc="-20" dirty="0">
                <a:solidFill>
                  <a:schemeClr val="bg1"/>
                </a:solidFill>
                <a:latin typeface="☞TEXTANARROWALT-MEDIUM" panose="02000000000000000000" pitchFamily="2" charset="77"/>
              </a:rPr>
              <a:t>: </a:t>
            </a:r>
            <a:br>
              <a:rPr lang="de-AT" sz="3200" spc="-20" dirty="0">
                <a:solidFill>
                  <a:schemeClr val="bg1"/>
                </a:solidFill>
                <a:latin typeface="☞TEXTANARROWALT-MEDIUM" panose="02000000000000000000" pitchFamily="2" charset="77"/>
              </a:rPr>
            </a:br>
            <a:r>
              <a:rPr lang="de-AT" sz="3200" spc="-20" dirty="0">
                <a:solidFill>
                  <a:schemeClr val="bg1"/>
                </a:solidFill>
                <a:latin typeface="☞TEXTANARROWALT-MEDIUM" panose="02000000000000000000" pitchFamily="2" charset="77"/>
              </a:rPr>
              <a:t>- Professionalisierung vorantreiben </a:t>
            </a:r>
            <a:br>
              <a:rPr lang="de-AT" sz="3200" spc="-20" dirty="0">
                <a:solidFill>
                  <a:schemeClr val="bg1"/>
                </a:solidFill>
                <a:latin typeface="☞TEXTANARROWALT-MEDIUM" panose="02000000000000000000" pitchFamily="2" charset="77"/>
              </a:rPr>
            </a:br>
            <a:r>
              <a:rPr lang="de-AT" sz="3200" spc="-20" dirty="0">
                <a:solidFill>
                  <a:schemeClr val="bg1"/>
                </a:solidFill>
                <a:latin typeface="☞TEXTANARROWALT-MEDIUM" panose="02000000000000000000" pitchFamily="2" charset="77"/>
              </a:rPr>
              <a:t>- höherer Medien-/Sachaufwand </a:t>
            </a:r>
            <a:br>
              <a:rPr lang="de-AT" sz="3200" spc="-20" dirty="0">
                <a:solidFill>
                  <a:schemeClr val="bg1"/>
                </a:solidFill>
                <a:latin typeface="☞TEXTANARROWALT-MEDIUM" panose="02000000000000000000" pitchFamily="2" charset="77"/>
              </a:rPr>
            </a:br>
            <a:r>
              <a:rPr lang="de-AT" sz="3200" spc="-20" dirty="0">
                <a:solidFill>
                  <a:schemeClr val="bg1"/>
                </a:solidFill>
                <a:latin typeface="☞TEXTANARROWALT-MEDIUM" panose="02000000000000000000" pitchFamily="2" charset="77"/>
              </a:rPr>
              <a:t>- Mindestlohn</a:t>
            </a:r>
            <a:endParaRPr lang="de-AT" sz="3200" dirty="0">
              <a:solidFill>
                <a:schemeClr val="bg1"/>
              </a:solidFill>
              <a:latin typeface="☞TEXTANARROWALT-MEDIUM" panose="02000000000000000000" pitchFamily="2" charset="77"/>
              <a:cs typeface="Texta Narrow Al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40217404-2AF9-4044-A6BB-7DE50D5C5D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48" y="-1"/>
            <a:ext cx="20112948" cy="11313533"/>
          </a:xfrm>
          <a:prstGeom prst="rect">
            <a:avLst/>
          </a:prstGeom>
        </p:spPr>
      </p:pic>
      <p:pic>
        <p:nvPicPr>
          <p:cNvPr id="10" name="Grafik 9">
            <a:extLst>
              <a:ext uri="{FF2B5EF4-FFF2-40B4-BE49-F238E27FC236}">
                <a16:creationId xmlns:a16="http://schemas.microsoft.com/office/drawing/2014/main" id="{8A3E1680-496F-4DF0-8DEE-461C0F264A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63550" y="6721475"/>
            <a:ext cx="4513773" cy="4170955"/>
          </a:xfrm>
          <a:prstGeom prst="rect">
            <a:avLst/>
          </a:prstGeom>
        </p:spPr>
      </p:pic>
      <p:pic>
        <p:nvPicPr>
          <p:cNvPr id="12" name="Grafik 11">
            <a:extLst>
              <a:ext uri="{FF2B5EF4-FFF2-40B4-BE49-F238E27FC236}">
                <a16:creationId xmlns:a16="http://schemas.microsoft.com/office/drawing/2014/main" id="{B43C68D3-D2E6-480E-A5E4-25D63F07F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72668">
            <a:off x="16188972" y="154927"/>
            <a:ext cx="4884980" cy="32519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Schuhwerk, Cartoon, Screenshot, Sportausrüstung enthält.&#10;&#10;Automatisch generierte Beschreibung">
            <a:extLst>
              <a:ext uri="{FF2B5EF4-FFF2-40B4-BE49-F238E27FC236}">
                <a16:creationId xmlns:a16="http://schemas.microsoft.com/office/drawing/2014/main" id="{620FCF7D-2B8A-2CBF-F283-D6888B36AF3D}"/>
              </a:ext>
            </a:extLst>
          </p:cNvPr>
          <p:cNvPicPr>
            <a:picLocks noChangeAspect="1"/>
          </p:cNvPicPr>
          <p:nvPr/>
        </p:nvPicPr>
        <p:blipFill rotWithShape="1">
          <a:blip r:embed="rId2">
            <a:extLst>
              <a:ext uri="{28A0092B-C50C-407E-A947-70E740481C1C}">
                <a14:useLocalDpi xmlns:a14="http://schemas.microsoft.com/office/drawing/2010/main" val="0"/>
              </a:ext>
            </a:extLst>
          </a:blip>
          <a:srcRect t="12069" r="16854"/>
          <a:stretch/>
        </p:blipFill>
        <p:spPr>
          <a:xfrm>
            <a:off x="1212851" y="-86545"/>
            <a:ext cx="19098206" cy="11541241"/>
          </a:xfrm>
          <a:prstGeom prst="rect">
            <a:avLst/>
          </a:prstGeom>
        </p:spPr>
      </p:pic>
      <p:pic>
        <p:nvPicPr>
          <p:cNvPr id="17" name="Grafik 16">
            <a:extLst>
              <a:ext uri="{FF2B5EF4-FFF2-40B4-BE49-F238E27FC236}">
                <a16:creationId xmlns:a16="http://schemas.microsoft.com/office/drawing/2014/main" id="{D0A8C961-62B9-4FC8-AE5A-E8C8F1C0A2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555"/>
            <a:ext cx="20311056" cy="11541241"/>
          </a:xfrm>
          <a:prstGeom prst="rect">
            <a:avLst/>
          </a:prstGeom>
        </p:spPr>
      </p:pic>
      <p:sp>
        <p:nvSpPr>
          <p:cNvPr id="4" name="Textfeld 3">
            <a:extLst>
              <a:ext uri="{FF2B5EF4-FFF2-40B4-BE49-F238E27FC236}">
                <a16:creationId xmlns:a16="http://schemas.microsoft.com/office/drawing/2014/main" id="{52868AE6-93D7-449A-813E-27586C3DEF33}"/>
              </a:ext>
            </a:extLst>
          </p:cNvPr>
          <p:cNvSpPr txBox="1"/>
          <p:nvPr/>
        </p:nvSpPr>
        <p:spPr>
          <a:xfrm>
            <a:off x="386908" y="124456"/>
            <a:ext cx="3702491" cy="707886"/>
          </a:xfrm>
          <a:prstGeom prst="rect">
            <a:avLst/>
          </a:prstGeom>
          <a:noFill/>
        </p:spPr>
        <p:txBody>
          <a:bodyPr wrap="square" rtlCol="0">
            <a:spAutoFit/>
          </a:bodyPr>
          <a:lstStyle/>
          <a:p>
            <a:r>
              <a:rPr lang="de-DE" sz="4000" b="1" dirty="0">
                <a:solidFill>
                  <a:schemeClr val="bg1"/>
                </a:solidFill>
                <a:latin typeface="☞TEXTANARROWALT-BOLD" panose="02000000000000000000" pitchFamily="2" charset="77"/>
              </a:rPr>
              <a:t>METHODE</a:t>
            </a:r>
            <a:endParaRPr lang="de-AT" sz="4000" b="1" dirty="0">
              <a:solidFill>
                <a:schemeClr val="bg1"/>
              </a:solidFill>
              <a:latin typeface="☞TEXTANARROWALT-BOLD" panose="02000000000000000000" pitchFamily="2" charset="77"/>
            </a:endParaRPr>
          </a:p>
        </p:txBody>
      </p:sp>
      <p:sp>
        <p:nvSpPr>
          <p:cNvPr id="7" name="Textfeld 6">
            <a:extLst>
              <a:ext uri="{FF2B5EF4-FFF2-40B4-BE49-F238E27FC236}">
                <a16:creationId xmlns:a16="http://schemas.microsoft.com/office/drawing/2014/main" id="{67F15D8E-6D54-4417-824D-F0B83F142176}"/>
              </a:ext>
            </a:extLst>
          </p:cNvPr>
          <p:cNvSpPr txBox="1"/>
          <p:nvPr/>
        </p:nvSpPr>
        <p:spPr>
          <a:xfrm>
            <a:off x="386908" y="1294589"/>
            <a:ext cx="5608844" cy="11326178"/>
          </a:xfrm>
          <a:prstGeom prst="rect">
            <a:avLst/>
          </a:prstGeom>
          <a:noFill/>
        </p:spPr>
        <p:txBody>
          <a:bodyPr wrap="square" rtlCol="0">
            <a:spAutoFit/>
          </a:bodyPr>
          <a:lstStyle/>
          <a:p>
            <a:r>
              <a:rPr lang="de-DE" sz="3600" dirty="0">
                <a:solidFill>
                  <a:schemeClr val="bg1"/>
                </a:solidFill>
                <a:latin typeface="☞TEXTANARROWALT-MEDIUM" panose="02000000000000000000" pitchFamily="2" charset="77"/>
              </a:rPr>
              <a:t>Stichprobe:</a:t>
            </a:r>
          </a:p>
          <a:p>
            <a:r>
              <a:rPr lang="de-DE" sz="3600" dirty="0" err="1">
                <a:solidFill>
                  <a:schemeClr val="bg1"/>
                </a:solidFill>
                <a:latin typeface="☞TEXTANARROWALT-MEDIUM" panose="02000000000000000000" pitchFamily="2" charset="77"/>
              </a:rPr>
              <a:t>n</a:t>
            </a:r>
            <a:r>
              <a:rPr lang="de-DE" sz="3600" dirty="0">
                <a:solidFill>
                  <a:schemeClr val="bg1"/>
                </a:solidFill>
                <a:latin typeface="☞TEXTANARROWALT-MEDIUM" panose="02000000000000000000" pitchFamily="2" charset="77"/>
              </a:rPr>
              <a:t> = 114 </a:t>
            </a:r>
            <a:br>
              <a:rPr lang="de-DE" sz="3600" dirty="0">
                <a:solidFill>
                  <a:schemeClr val="bg1"/>
                </a:solidFill>
                <a:latin typeface="☞TEXTANARROWALT-MEDIUM" panose="02000000000000000000" pitchFamily="2" charset="77"/>
              </a:rPr>
            </a:br>
            <a:r>
              <a:rPr lang="de-DE" sz="3600" dirty="0">
                <a:solidFill>
                  <a:schemeClr val="bg1"/>
                </a:solidFill>
                <a:latin typeface="☞TEXTANARROWALT-MEDIUM" panose="02000000000000000000" pitchFamily="2" charset="77"/>
              </a:rPr>
              <a:t>Bundesliga-Spielerinnen</a:t>
            </a:r>
          </a:p>
          <a:p>
            <a:r>
              <a:rPr lang="de-DE" sz="3600" dirty="0">
                <a:solidFill>
                  <a:schemeClr val="bg1"/>
                </a:solidFill>
                <a:latin typeface="☞TEXTANARROWALT-MEDIUM" panose="02000000000000000000" pitchFamily="2" charset="77"/>
              </a:rPr>
              <a:t>Selbstausfüller (SAF)</a:t>
            </a:r>
          </a:p>
          <a:p>
            <a:endParaRPr lang="de-DE" sz="3600" dirty="0">
              <a:solidFill>
                <a:schemeClr val="bg1"/>
              </a:solidFill>
              <a:latin typeface="☞TEXTANARROWALT-MEDIUM" panose="02000000000000000000" pitchFamily="2" charset="77"/>
            </a:endParaRPr>
          </a:p>
          <a:p>
            <a:r>
              <a:rPr lang="de-DE" sz="3600" dirty="0">
                <a:solidFill>
                  <a:schemeClr val="bg1"/>
                </a:solidFill>
                <a:latin typeface="☞TEXTANARROWALT-MEDIUM" panose="02000000000000000000" pitchFamily="2" charset="77"/>
              </a:rPr>
              <a:t>Von 10 BL-Vereinen haben 8 teilgenommen:</a:t>
            </a:r>
          </a:p>
          <a:p>
            <a:pPr marL="571500" indent="-571500">
              <a:buFont typeface="Arial" panose="020B0604020202020204" pitchFamily="34" charset="0"/>
              <a:buChar char="•"/>
            </a:pPr>
            <a:r>
              <a:rPr lang="de-DE" sz="3600" dirty="0">
                <a:solidFill>
                  <a:schemeClr val="bg1"/>
                </a:solidFill>
                <a:latin typeface="☞TEXTANARROWALT-MEDIUM" panose="02000000000000000000" pitchFamily="2" charset="77"/>
              </a:rPr>
              <a:t>SKN St. Pölten</a:t>
            </a:r>
          </a:p>
          <a:p>
            <a:pPr marL="571500" indent="-571500">
              <a:buFont typeface="Arial" panose="020B0604020202020204" pitchFamily="34" charset="0"/>
              <a:buChar char="•"/>
            </a:pPr>
            <a:r>
              <a:rPr lang="de-DE" sz="3600" dirty="0">
                <a:solidFill>
                  <a:schemeClr val="bg1"/>
                </a:solidFill>
                <a:latin typeface="☞TEXTANARROWALT-MEDIUM" panose="02000000000000000000" pitchFamily="2" charset="77"/>
              </a:rPr>
              <a:t>FK Austria Wien</a:t>
            </a:r>
          </a:p>
          <a:p>
            <a:pPr marL="571500" indent="-571500">
              <a:buFont typeface="Arial" panose="020B0604020202020204" pitchFamily="34" charset="0"/>
              <a:buChar char="•"/>
            </a:pPr>
            <a:r>
              <a:rPr lang="de-DE" sz="3600" dirty="0">
                <a:solidFill>
                  <a:schemeClr val="bg1"/>
                </a:solidFill>
                <a:latin typeface="☞TEXTANARROWALT-MEDIUM" panose="02000000000000000000" pitchFamily="2" charset="77"/>
              </a:rPr>
              <a:t>FC Wacker Innsbruck</a:t>
            </a:r>
          </a:p>
          <a:p>
            <a:pPr marL="571500" indent="-571500">
              <a:buFont typeface="Arial" panose="020B0604020202020204" pitchFamily="34" charset="0"/>
              <a:buChar char="•"/>
            </a:pPr>
            <a:r>
              <a:rPr lang="de-DE" sz="3600" dirty="0">
                <a:solidFill>
                  <a:schemeClr val="bg1"/>
                </a:solidFill>
                <a:latin typeface="☞TEXTANARROWALT-MEDIUM" panose="02000000000000000000" pitchFamily="2" charset="77"/>
              </a:rPr>
              <a:t>SK Sturm Graz</a:t>
            </a:r>
          </a:p>
          <a:p>
            <a:pPr marL="571500" indent="-571500">
              <a:buFont typeface="Arial" panose="020B0604020202020204" pitchFamily="34" charset="0"/>
              <a:buChar char="•"/>
            </a:pPr>
            <a:r>
              <a:rPr lang="de-DE" sz="3600" dirty="0">
                <a:solidFill>
                  <a:schemeClr val="bg1"/>
                </a:solidFill>
                <a:latin typeface="☞TEXTANARROWALT-MEDIUM" panose="02000000000000000000" pitchFamily="2" charset="77"/>
              </a:rPr>
              <a:t>First Vienna FC</a:t>
            </a:r>
          </a:p>
          <a:p>
            <a:pPr marL="571500" indent="-571500">
              <a:buFont typeface="Arial" panose="020B0604020202020204" pitchFamily="34" charset="0"/>
              <a:buChar char="•"/>
            </a:pPr>
            <a:r>
              <a:rPr lang="de-DE" sz="3600" dirty="0">
                <a:solidFill>
                  <a:schemeClr val="bg1"/>
                </a:solidFill>
                <a:latin typeface="☞TEXTANARROWALT-MEDIUM" panose="02000000000000000000" pitchFamily="2" charset="77"/>
              </a:rPr>
              <a:t>FC Bergheim</a:t>
            </a:r>
          </a:p>
          <a:p>
            <a:pPr marL="571500" indent="-571500">
              <a:buFont typeface="Arial" panose="020B0604020202020204" pitchFamily="34" charset="0"/>
              <a:buChar char="•"/>
            </a:pPr>
            <a:r>
              <a:rPr lang="de-DE" sz="3600" dirty="0">
                <a:solidFill>
                  <a:schemeClr val="bg1"/>
                </a:solidFill>
                <a:latin typeface="☞TEXTANARROWALT-MEDIUM" panose="02000000000000000000" pitchFamily="2" charset="77"/>
              </a:rPr>
              <a:t>SCR Altach/FFC Vorderland</a:t>
            </a:r>
          </a:p>
          <a:p>
            <a:pPr marL="571500" indent="-571500">
              <a:buFont typeface="Arial" panose="020B0604020202020204" pitchFamily="34" charset="0"/>
              <a:buChar char="•"/>
            </a:pPr>
            <a:r>
              <a:rPr lang="de-DE" sz="3600" dirty="0">
                <a:solidFill>
                  <a:schemeClr val="bg1"/>
                </a:solidFill>
                <a:latin typeface="☞TEXTANARROWALT-MEDIUM" panose="02000000000000000000" pitchFamily="2" charset="77"/>
              </a:rPr>
              <a:t>USV Neulengbach</a:t>
            </a:r>
            <a:br>
              <a:rPr lang="de-DE" sz="3600" dirty="0">
                <a:solidFill>
                  <a:schemeClr val="bg1"/>
                </a:solidFill>
                <a:latin typeface="☞TEXTANARROWALT-MEDIUM" panose="02000000000000000000" pitchFamily="2" charset="77"/>
              </a:rPr>
            </a:br>
            <a:endParaRPr lang="de-DE" sz="3600" dirty="0">
              <a:solidFill>
                <a:schemeClr val="bg1"/>
              </a:solidFill>
              <a:latin typeface="☞TEXTANARROWALT-MEDIUM" panose="02000000000000000000" pitchFamily="2" charset="77"/>
            </a:endParaRPr>
          </a:p>
          <a:p>
            <a:r>
              <a:rPr lang="de-DE" sz="2400" dirty="0">
                <a:solidFill>
                  <a:schemeClr val="bg1"/>
                </a:solidFill>
                <a:latin typeface="☞TEXTANARROWALT-MEDIUM" panose="02000000000000000000" pitchFamily="2" charset="77"/>
              </a:rPr>
              <a:t>Teilnahmequote: </a:t>
            </a:r>
          </a:p>
          <a:p>
            <a:r>
              <a:rPr lang="de-DE" sz="2400" dirty="0">
                <a:solidFill>
                  <a:schemeClr val="bg1"/>
                </a:solidFill>
                <a:latin typeface="☞TEXTANARROWALT-MEDIUM" panose="02000000000000000000" pitchFamily="2" charset="77"/>
              </a:rPr>
              <a:t>~14 IV/Verein</a:t>
            </a:r>
          </a:p>
          <a:p>
            <a:endParaRPr lang="de-DE" sz="3600" dirty="0">
              <a:solidFill>
                <a:schemeClr val="bg1"/>
              </a:solidFill>
              <a:latin typeface="☞TEXTANARROWALT-MEDIUM" panose="02000000000000000000" pitchFamily="2" charset="77"/>
            </a:endParaRPr>
          </a:p>
          <a:p>
            <a:pPr marL="457200" indent="-457200">
              <a:buFont typeface="Arial" panose="020B0604020202020204" pitchFamily="34" charset="0"/>
              <a:buChar char="•"/>
            </a:pPr>
            <a:endParaRPr lang="de-DE" sz="3400" dirty="0">
              <a:solidFill>
                <a:schemeClr val="bg1"/>
              </a:solidFill>
              <a:latin typeface="☞TEXTANARROWALT-MEDIUM" panose="02000000000000000000" pitchFamily="2" charset="77"/>
            </a:endParaRPr>
          </a:p>
        </p:txBody>
      </p:sp>
      <p:pic>
        <p:nvPicPr>
          <p:cNvPr id="2" name="Grafik 1">
            <a:extLst>
              <a:ext uri="{FF2B5EF4-FFF2-40B4-BE49-F238E27FC236}">
                <a16:creationId xmlns:a16="http://schemas.microsoft.com/office/drawing/2014/main" id="{FFCDE5B4-6495-CCA2-0A83-3DBB7BACF6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38650" y="10463747"/>
            <a:ext cx="2743200" cy="660927"/>
          </a:xfrm>
          <a:prstGeom prst="rect">
            <a:avLst/>
          </a:prstGeom>
        </p:spPr>
      </p:pic>
    </p:spTree>
    <p:extLst>
      <p:ext uri="{BB962C8B-B14F-4D97-AF65-F5344CB8AC3E}">
        <p14:creationId xmlns:p14="http://schemas.microsoft.com/office/powerpoint/2010/main" val="417804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0052050" cy="2494280"/>
          </a:xfrm>
          <a:custGeom>
            <a:avLst/>
            <a:gdLst/>
            <a:ahLst/>
            <a:cxnLst/>
            <a:rect l="l" t="t" r="r" b="b"/>
            <a:pathLst>
              <a:path w="14293215" h="2494280">
                <a:moveTo>
                  <a:pt x="14292758" y="0"/>
                </a:moveTo>
                <a:lnTo>
                  <a:pt x="0" y="0"/>
                </a:lnTo>
                <a:lnTo>
                  <a:pt x="0" y="2494269"/>
                </a:lnTo>
                <a:lnTo>
                  <a:pt x="13873923" y="2494269"/>
                </a:lnTo>
                <a:lnTo>
                  <a:pt x="13922767" y="2491451"/>
                </a:lnTo>
                <a:lnTo>
                  <a:pt x="13969956" y="2483207"/>
                </a:lnTo>
                <a:lnTo>
                  <a:pt x="14015177" y="2469851"/>
                </a:lnTo>
                <a:lnTo>
                  <a:pt x="14058114" y="2451697"/>
                </a:lnTo>
                <a:lnTo>
                  <a:pt x="14098453" y="2429060"/>
                </a:lnTo>
                <a:lnTo>
                  <a:pt x="14135881" y="2402254"/>
                </a:lnTo>
                <a:lnTo>
                  <a:pt x="14170082" y="2371593"/>
                </a:lnTo>
                <a:lnTo>
                  <a:pt x="14200743" y="2337392"/>
                </a:lnTo>
                <a:lnTo>
                  <a:pt x="14227549" y="2299964"/>
                </a:lnTo>
                <a:lnTo>
                  <a:pt x="14250186" y="2259625"/>
                </a:lnTo>
                <a:lnTo>
                  <a:pt x="14268340" y="2216688"/>
                </a:lnTo>
                <a:lnTo>
                  <a:pt x="14281696" y="2171467"/>
                </a:lnTo>
                <a:lnTo>
                  <a:pt x="14289940" y="2124278"/>
                </a:lnTo>
                <a:lnTo>
                  <a:pt x="14292758" y="2075433"/>
                </a:lnTo>
                <a:lnTo>
                  <a:pt x="14292758" y="0"/>
                </a:lnTo>
                <a:close/>
              </a:path>
            </a:pathLst>
          </a:custGeom>
          <a:solidFill>
            <a:srgbClr val="D2232A"/>
          </a:solidFill>
        </p:spPr>
        <p:txBody>
          <a:bodyPr wrap="square" lIns="0" tIns="0" rIns="0" bIns="0" rtlCol="0"/>
          <a:lstStyle/>
          <a:p>
            <a:endParaRPr/>
          </a:p>
        </p:txBody>
      </p:sp>
      <p:sp>
        <p:nvSpPr>
          <p:cNvPr id="3" name="object 3"/>
          <p:cNvSpPr txBox="1">
            <a:spLocks noGrp="1"/>
          </p:cNvSpPr>
          <p:nvPr>
            <p:ph type="title"/>
          </p:nvPr>
        </p:nvSpPr>
        <p:spPr>
          <a:xfrm>
            <a:off x="626023" y="395231"/>
            <a:ext cx="13083627" cy="1300418"/>
          </a:xfrm>
          <a:prstGeom prst="rect">
            <a:avLst/>
          </a:prstGeom>
        </p:spPr>
        <p:txBody>
          <a:bodyPr vert="horz" wrap="square" lIns="0" tIns="160081" rIns="0" bIns="0" rtlCol="0">
            <a:spAutoFit/>
          </a:bodyPr>
          <a:lstStyle/>
          <a:p>
            <a:pPr marL="12700">
              <a:lnSpc>
                <a:spcPct val="100000"/>
              </a:lnSpc>
              <a:spcBef>
                <a:spcPts val="120"/>
              </a:spcBef>
            </a:pPr>
            <a:r>
              <a:rPr lang="de-AT" sz="7400" dirty="0">
                <a:solidFill>
                  <a:srgbClr val="FFFFFF"/>
                </a:solidFill>
                <a:latin typeface="☞TEXTANARROWALT-MEDIUM" panose="02000000000000000000" pitchFamily="2" charset="77"/>
              </a:rPr>
              <a:t>Statistik</a:t>
            </a:r>
            <a:endParaRPr sz="7400" dirty="0">
              <a:latin typeface="☞TEXTANARROWALT-MEDIUM" panose="02000000000000000000" pitchFamily="2" charset="77"/>
            </a:endParaRPr>
          </a:p>
        </p:txBody>
      </p:sp>
      <p:pic>
        <p:nvPicPr>
          <p:cNvPr id="16" name="Grafik 15" descr="Ein Bild, das Text, Schrift, Zahl, Screenshot enthält.&#10;&#10;Automatisch generierte Beschreibung">
            <a:extLst>
              <a:ext uri="{FF2B5EF4-FFF2-40B4-BE49-F238E27FC236}">
                <a16:creationId xmlns:a16="http://schemas.microsoft.com/office/drawing/2014/main" id="{0885B689-2EBC-C053-E43C-6E831EFAD5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84020"/>
            <a:ext cx="20104099" cy="8566098"/>
          </a:xfrm>
          <a:prstGeom prst="rect">
            <a:avLst/>
          </a:prstGeom>
        </p:spPr>
      </p:pic>
      <p:sp>
        <p:nvSpPr>
          <p:cNvPr id="4" name="object 4"/>
          <p:cNvSpPr/>
          <p:nvPr/>
        </p:nvSpPr>
        <p:spPr>
          <a:xfrm>
            <a:off x="17900650" y="639040"/>
            <a:ext cx="1794510" cy="406400"/>
          </a:xfrm>
          <a:custGeom>
            <a:avLst/>
            <a:gdLst/>
            <a:ahLst/>
            <a:cxnLst/>
            <a:rect l="l" t="t" r="r" b="b"/>
            <a:pathLst>
              <a:path w="1794509" h="406400">
                <a:moveTo>
                  <a:pt x="39820" y="333780"/>
                </a:moveTo>
                <a:lnTo>
                  <a:pt x="13476" y="366250"/>
                </a:lnTo>
                <a:lnTo>
                  <a:pt x="21464" y="374283"/>
                </a:lnTo>
                <a:lnTo>
                  <a:pt x="40591" y="387770"/>
                </a:lnTo>
                <a:lnTo>
                  <a:pt x="71893" y="400453"/>
                </a:lnTo>
                <a:lnTo>
                  <a:pt x="116404" y="406071"/>
                </a:lnTo>
                <a:lnTo>
                  <a:pt x="169026" y="397245"/>
                </a:lnTo>
                <a:lnTo>
                  <a:pt x="206542" y="372683"/>
                </a:lnTo>
                <a:lnTo>
                  <a:pt x="211139" y="365025"/>
                </a:lnTo>
                <a:lnTo>
                  <a:pt x="115179" y="365025"/>
                </a:lnTo>
                <a:lnTo>
                  <a:pt x="83849" y="360402"/>
                </a:lnTo>
                <a:lnTo>
                  <a:pt x="60729" y="350094"/>
                </a:lnTo>
                <a:lnTo>
                  <a:pt x="45995" y="339439"/>
                </a:lnTo>
                <a:lnTo>
                  <a:pt x="39820" y="333780"/>
                </a:lnTo>
                <a:close/>
              </a:path>
              <a:path w="1794509" h="406400">
                <a:moveTo>
                  <a:pt x="236484" y="236484"/>
                </a:moveTo>
                <a:lnTo>
                  <a:pt x="186863" y="236484"/>
                </a:lnTo>
                <a:lnTo>
                  <a:pt x="186863" y="289059"/>
                </a:lnTo>
                <a:lnTo>
                  <a:pt x="182470" y="321346"/>
                </a:lnTo>
                <a:lnTo>
                  <a:pt x="169174" y="345191"/>
                </a:lnTo>
                <a:lnTo>
                  <a:pt x="146801" y="359961"/>
                </a:lnTo>
                <a:lnTo>
                  <a:pt x="115179" y="365025"/>
                </a:lnTo>
                <a:lnTo>
                  <a:pt x="211139" y="365025"/>
                </a:lnTo>
                <a:lnTo>
                  <a:pt x="229008" y="335255"/>
                </a:lnTo>
                <a:lnTo>
                  <a:pt x="236484" y="287834"/>
                </a:lnTo>
                <a:lnTo>
                  <a:pt x="236484" y="236484"/>
                </a:lnTo>
                <a:close/>
              </a:path>
              <a:path w="1794509" h="406400">
                <a:moveTo>
                  <a:pt x="50239" y="6125"/>
                </a:moveTo>
                <a:lnTo>
                  <a:pt x="0" y="6125"/>
                </a:lnTo>
                <a:lnTo>
                  <a:pt x="0" y="151932"/>
                </a:lnTo>
                <a:lnTo>
                  <a:pt x="6959" y="199780"/>
                </a:lnTo>
                <a:lnTo>
                  <a:pt x="27645" y="236941"/>
                </a:lnTo>
                <a:lnTo>
                  <a:pt x="61772" y="261005"/>
                </a:lnTo>
                <a:lnTo>
                  <a:pt x="109054" y="269562"/>
                </a:lnTo>
                <a:lnTo>
                  <a:pt x="137494" y="266289"/>
                </a:lnTo>
                <a:lnTo>
                  <a:pt x="159675" y="258077"/>
                </a:lnTo>
                <a:lnTo>
                  <a:pt x="175998" y="247338"/>
                </a:lnTo>
                <a:lnTo>
                  <a:pt x="186863" y="236484"/>
                </a:lnTo>
                <a:lnTo>
                  <a:pt x="236484" y="236484"/>
                </a:lnTo>
                <a:lnTo>
                  <a:pt x="236484" y="227291"/>
                </a:lnTo>
                <a:lnTo>
                  <a:pt x="115797" y="227291"/>
                </a:lnTo>
                <a:lnTo>
                  <a:pt x="86687" y="221126"/>
                </a:lnTo>
                <a:lnTo>
                  <a:pt x="66247" y="204163"/>
                </a:lnTo>
                <a:lnTo>
                  <a:pt x="54193" y="178700"/>
                </a:lnTo>
                <a:lnTo>
                  <a:pt x="50239" y="147032"/>
                </a:lnTo>
                <a:lnTo>
                  <a:pt x="50239" y="6125"/>
                </a:lnTo>
                <a:close/>
              </a:path>
              <a:path w="1794509" h="406400">
                <a:moveTo>
                  <a:pt x="236484" y="6125"/>
                </a:moveTo>
                <a:lnTo>
                  <a:pt x="186863" y="6125"/>
                </a:lnTo>
                <a:lnTo>
                  <a:pt x="186863" y="159293"/>
                </a:lnTo>
                <a:lnTo>
                  <a:pt x="182048" y="182322"/>
                </a:lnTo>
                <a:lnTo>
                  <a:pt x="169019" y="204318"/>
                </a:lnTo>
                <a:lnTo>
                  <a:pt x="147146" y="220801"/>
                </a:lnTo>
                <a:lnTo>
                  <a:pt x="115797" y="227291"/>
                </a:lnTo>
                <a:lnTo>
                  <a:pt x="236484" y="227291"/>
                </a:lnTo>
                <a:lnTo>
                  <a:pt x="236484" y="6125"/>
                </a:lnTo>
                <a:close/>
              </a:path>
              <a:path w="1794509" h="406400">
                <a:moveTo>
                  <a:pt x="1589585" y="6125"/>
                </a:moveTo>
                <a:lnTo>
                  <a:pt x="1555889" y="6125"/>
                </a:lnTo>
                <a:lnTo>
                  <a:pt x="1555889" y="263437"/>
                </a:lnTo>
                <a:lnTo>
                  <a:pt x="1606129" y="263437"/>
                </a:lnTo>
                <a:lnTo>
                  <a:pt x="1606129" y="110279"/>
                </a:lnTo>
                <a:lnTo>
                  <a:pt x="1610568" y="87505"/>
                </a:lnTo>
                <a:lnTo>
                  <a:pt x="1623280" y="65477"/>
                </a:lnTo>
                <a:lnTo>
                  <a:pt x="1644725" y="48847"/>
                </a:lnTo>
                <a:lnTo>
                  <a:pt x="1669655" y="43496"/>
                </a:lnTo>
                <a:lnTo>
                  <a:pt x="1595103" y="43496"/>
                </a:lnTo>
                <a:lnTo>
                  <a:pt x="1589585" y="6125"/>
                </a:lnTo>
                <a:close/>
              </a:path>
              <a:path w="1794509" h="406400">
                <a:moveTo>
                  <a:pt x="1771187" y="42270"/>
                </a:moveTo>
                <a:lnTo>
                  <a:pt x="1675362" y="42270"/>
                </a:lnTo>
                <a:lnTo>
                  <a:pt x="1704948" y="48435"/>
                </a:lnTo>
                <a:lnTo>
                  <a:pt x="1726435" y="65398"/>
                </a:lnTo>
                <a:lnTo>
                  <a:pt x="1739537" y="90862"/>
                </a:lnTo>
                <a:lnTo>
                  <a:pt x="1743967" y="122530"/>
                </a:lnTo>
                <a:lnTo>
                  <a:pt x="1743967" y="263437"/>
                </a:lnTo>
                <a:lnTo>
                  <a:pt x="1793599" y="263437"/>
                </a:lnTo>
                <a:lnTo>
                  <a:pt x="1793599" y="117012"/>
                </a:lnTo>
                <a:lnTo>
                  <a:pt x="1786419" y="69264"/>
                </a:lnTo>
                <a:lnTo>
                  <a:pt x="1771187" y="42270"/>
                </a:lnTo>
                <a:close/>
              </a:path>
              <a:path w="1794509" h="406400">
                <a:moveTo>
                  <a:pt x="1686995" y="0"/>
                </a:moveTo>
                <a:lnTo>
                  <a:pt x="1656581" y="2919"/>
                </a:lnTo>
                <a:lnTo>
                  <a:pt x="1632544" y="11409"/>
                </a:lnTo>
                <a:lnTo>
                  <a:pt x="1613678" y="25068"/>
                </a:lnTo>
                <a:lnTo>
                  <a:pt x="1598778" y="43496"/>
                </a:lnTo>
                <a:lnTo>
                  <a:pt x="1669655" y="43496"/>
                </a:lnTo>
                <a:lnTo>
                  <a:pt x="1675362" y="42270"/>
                </a:lnTo>
                <a:lnTo>
                  <a:pt x="1771187" y="42270"/>
                </a:lnTo>
                <a:lnTo>
                  <a:pt x="1765569" y="32315"/>
                </a:lnTo>
                <a:lnTo>
                  <a:pt x="1732083" y="8461"/>
                </a:lnTo>
                <a:lnTo>
                  <a:pt x="1686995" y="0"/>
                </a:lnTo>
                <a:close/>
              </a:path>
              <a:path w="1794509" h="406400">
                <a:moveTo>
                  <a:pt x="1363518" y="0"/>
                </a:moveTo>
                <a:lnTo>
                  <a:pt x="1322183" y="6263"/>
                </a:lnTo>
                <a:lnTo>
                  <a:pt x="1286348" y="24231"/>
                </a:lnTo>
                <a:lnTo>
                  <a:pt x="1258132" y="52668"/>
                </a:lnTo>
                <a:lnTo>
                  <a:pt x="1239650" y="90338"/>
                </a:lnTo>
                <a:lnTo>
                  <a:pt x="1233020" y="136006"/>
                </a:lnTo>
                <a:lnTo>
                  <a:pt x="1239650" y="181419"/>
                </a:lnTo>
                <a:lnTo>
                  <a:pt x="1258132" y="218481"/>
                </a:lnTo>
                <a:lnTo>
                  <a:pt x="1286348" y="246193"/>
                </a:lnTo>
                <a:lnTo>
                  <a:pt x="1322183" y="263553"/>
                </a:lnTo>
                <a:lnTo>
                  <a:pt x="1363518" y="269562"/>
                </a:lnTo>
                <a:lnTo>
                  <a:pt x="1404676" y="263553"/>
                </a:lnTo>
                <a:lnTo>
                  <a:pt x="1440630" y="246193"/>
                </a:lnTo>
                <a:lnTo>
                  <a:pt x="1458166" y="229134"/>
                </a:lnTo>
                <a:lnTo>
                  <a:pt x="1363518" y="229134"/>
                </a:lnTo>
                <a:lnTo>
                  <a:pt x="1331915" y="222759"/>
                </a:lnTo>
                <a:lnTo>
                  <a:pt x="1306002" y="204322"/>
                </a:lnTo>
                <a:lnTo>
                  <a:pt x="1288475" y="174857"/>
                </a:lnTo>
                <a:lnTo>
                  <a:pt x="1282034" y="135399"/>
                </a:lnTo>
                <a:lnTo>
                  <a:pt x="1288475" y="96005"/>
                </a:lnTo>
                <a:lnTo>
                  <a:pt x="1306002" y="66090"/>
                </a:lnTo>
                <a:lnTo>
                  <a:pt x="1331915" y="47090"/>
                </a:lnTo>
                <a:lnTo>
                  <a:pt x="1363518" y="40438"/>
                </a:lnTo>
                <a:lnTo>
                  <a:pt x="1456865" y="40438"/>
                </a:lnTo>
                <a:lnTo>
                  <a:pt x="1440630" y="24231"/>
                </a:lnTo>
                <a:lnTo>
                  <a:pt x="1404676" y="6263"/>
                </a:lnTo>
                <a:lnTo>
                  <a:pt x="1363518" y="0"/>
                </a:lnTo>
                <a:close/>
              </a:path>
              <a:path w="1794509" h="406400">
                <a:moveTo>
                  <a:pt x="1456865" y="40438"/>
                </a:moveTo>
                <a:lnTo>
                  <a:pt x="1363518" y="40438"/>
                </a:lnTo>
                <a:lnTo>
                  <a:pt x="1394764" y="47090"/>
                </a:lnTo>
                <a:lnTo>
                  <a:pt x="1420494" y="66090"/>
                </a:lnTo>
                <a:lnTo>
                  <a:pt x="1437953" y="96005"/>
                </a:lnTo>
                <a:lnTo>
                  <a:pt x="1444385" y="135399"/>
                </a:lnTo>
                <a:lnTo>
                  <a:pt x="1437953" y="174857"/>
                </a:lnTo>
                <a:lnTo>
                  <a:pt x="1420494" y="204322"/>
                </a:lnTo>
                <a:lnTo>
                  <a:pt x="1394764" y="222759"/>
                </a:lnTo>
                <a:lnTo>
                  <a:pt x="1363518" y="229134"/>
                </a:lnTo>
                <a:lnTo>
                  <a:pt x="1458166" y="229134"/>
                </a:lnTo>
                <a:lnTo>
                  <a:pt x="1469117" y="218481"/>
                </a:lnTo>
                <a:lnTo>
                  <a:pt x="1487870" y="181419"/>
                </a:lnTo>
                <a:lnTo>
                  <a:pt x="1494624" y="136006"/>
                </a:lnTo>
                <a:lnTo>
                  <a:pt x="1487870" y="90338"/>
                </a:lnTo>
                <a:lnTo>
                  <a:pt x="1469117" y="52668"/>
                </a:lnTo>
                <a:lnTo>
                  <a:pt x="1456865" y="40438"/>
                </a:lnTo>
                <a:close/>
              </a:path>
              <a:path w="1794509" h="406400">
                <a:moveTo>
                  <a:pt x="1169912" y="6125"/>
                </a:moveTo>
                <a:lnTo>
                  <a:pt x="1120290" y="6125"/>
                </a:lnTo>
                <a:lnTo>
                  <a:pt x="1120290" y="263437"/>
                </a:lnTo>
                <a:lnTo>
                  <a:pt x="1169912" y="263437"/>
                </a:lnTo>
                <a:lnTo>
                  <a:pt x="1169912" y="6125"/>
                </a:lnTo>
                <a:close/>
              </a:path>
              <a:path w="1794509" h="406400">
                <a:moveTo>
                  <a:pt x="668408" y="6125"/>
                </a:moveTo>
                <a:lnTo>
                  <a:pt x="618169" y="6125"/>
                </a:lnTo>
                <a:lnTo>
                  <a:pt x="618169" y="152550"/>
                </a:lnTo>
                <a:lnTo>
                  <a:pt x="625061" y="200297"/>
                </a:lnTo>
                <a:lnTo>
                  <a:pt x="645278" y="237246"/>
                </a:lnTo>
                <a:lnTo>
                  <a:pt x="678131" y="261100"/>
                </a:lnTo>
                <a:lnTo>
                  <a:pt x="722930" y="269562"/>
                </a:lnTo>
                <a:lnTo>
                  <a:pt x="760411" y="264335"/>
                </a:lnTo>
                <a:lnTo>
                  <a:pt x="786575" y="252102"/>
                </a:lnTo>
                <a:lnTo>
                  <a:pt x="802974" y="238031"/>
                </a:lnTo>
                <a:lnTo>
                  <a:pt x="811158" y="227291"/>
                </a:lnTo>
                <a:lnTo>
                  <a:pt x="733349" y="227291"/>
                </a:lnTo>
                <a:lnTo>
                  <a:pt x="704331" y="221213"/>
                </a:lnTo>
                <a:lnTo>
                  <a:pt x="684104" y="204396"/>
                </a:lnTo>
                <a:lnTo>
                  <a:pt x="672265" y="178965"/>
                </a:lnTo>
                <a:lnTo>
                  <a:pt x="668408" y="147042"/>
                </a:lnTo>
                <a:lnTo>
                  <a:pt x="668408" y="6125"/>
                </a:lnTo>
                <a:close/>
              </a:path>
              <a:path w="1794509" h="406400">
                <a:moveTo>
                  <a:pt x="854654" y="149754"/>
                </a:moveTo>
                <a:lnTo>
                  <a:pt x="804415" y="149754"/>
                </a:lnTo>
                <a:lnTo>
                  <a:pt x="804415" y="157450"/>
                </a:lnTo>
                <a:lnTo>
                  <a:pt x="800289" y="180511"/>
                </a:lnTo>
                <a:lnTo>
                  <a:pt x="787490" y="203169"/>
                </a:lnTo>
                <a:lnTo>
                  <a:pt x="765387" y="220428"/>
                </a:lnTo>
                <a:lnTo>
                  <a:pt x="733349" y="227291"/>
                </a:lnTo>
                <a:lnTo>
                  <a:pt x="812990" y="227291"/>
                </a:lnTo>
                <a:lnTo>
                  <a:pt x="821566" y="263437"/>
                </a:lnTo>
                <a:lnTo>
                  <a:pt x="854654" y="263437"/>
                </a:lnTo>
                <a:lnTo>
                  <a:pt x="854654" y="149754"/>
                </a:lnTo>
                <a:close/>
              </a:path>
              <a:path w="1794509" h="406400">
                <a:moveTo>
                  <a:pt x="1019811" y="42270"/>
                </a:moveTo>
                <a:lnTo>
                  <a:pt x="923982" y="42270"/>
                </a:lnTo>
                <a:lnTo>
                  <a:pt x="953570" y="48435"/>
                </a:lnTo>
                <a:lnTo>
                  <a:pt x="975060" y="65398"/>
                </a:lnTo>
                <a:lnTo>
                  <a:pt x="988165" y="90862"/>
                </a:lnTo>
                <a:lnTo>
                  <a:pt x="992598" y="122530"/>
                </a:lnTo>
                <a:lnTo>
                  <a:pt x="992598" y="263437"/>
                </a:lnTo>
                <a:lnTo>
                  <a:pt x="1042219" y="263437"/>
                </a:lnTo>
                <a:lnTo>
                  <a:pt x="1042219" y="117012"/>
                </a:lnTo>
                <a:lnTo>
                  <a:pt x="1035041" y="69264"/>
                </a:lnTo>
                <a:lnTo>
                  <a:pt x="1019811" y="42270"/>
                </a:lnTo>
                <a:close/>
              </a:path>
              <a:path w="1794509" h="406400">
                <a:moveTo>
                  <a:pt x="838204" y="6125"/>
                </a:moveTo>
                <a:lnTo>
                  <a:pt x="804509" y="6125"/>
                </a:lnTo>
                <a:lnTo>
                  <a:pt x="804509" y="113682"/>
                </a:lnTo>
                <a:lnTo>
                  <a:pt x="854748" y="113682"/>
                </a:lnTo>
                <a:lnTo>
                  <a:pt x="854748" y="110279"/>
                </a:lnTo>
                <a:lnTo>
                  <a:pt x="859192" y="87505"/>
                </a:lnTo>
                <a:lnTo>
                  <a:pt x="871904" y="65477"/>
                </a:lnTo>
                <a:lnTo>
                  <a:pt x="893346" y="48847"/>
                </a:lnTo>
                <a:lnTo>
                  <a:pt x="918275" y="43496"/>
                </a:lnTo>
                <a:lnTo>
                  <a:pt x="843723" y="43496"/>
                </a:lnTo>
                <a:lnTo>
                  <a:pt x="838204" y="6125"/>
                </a:lnTo>
                <a:close/>
              </a:path>
              <a:path w="1794509" h="406400">
                <a:moveTo>
                  <a:pt x="935625" y="0"/>
                </a:moveTo>
                <a:lnTo>
                  <a:pt x="905211" y="2919"/>
                </a:lnTo>
                <a:lnTo>
                  <a:pt x="881173" y="11409"/>
                </a:lnTo>
                <a:lnTo>
                  <a:pt x="862304" y="25068"/>
                </a:lnTo>
                <a:lnTo>
                  <a:pt x="847398" y="43496"/>
                </a:lnTo>
                <a:lnTo>
                  <a:pt x="918275" y="43496"/>
                </a:lnTo>
                <a:lnTo>
                  <a:pt x="923982" y="42270"/>
                </a:lnTo>
                <a:lnTo>
                  <a:pt x="1019811" y="42270"/>
                </a:lnTo>
                <a:lnTo>
                  <a:pt x="1014194" y="32315"/>
                </a:lnTo>
                <a:lnTo>
                  <a:pt x="980711" y="8461"/>
                </a:lnTo>
                <a:lnTo>
                  <a:pt x="935625" y="0"/>
                </a:lnTo>
                <a:close/>
              </a:path>
              <a:path w="1794509" h="406400">
                <a:moveTo>
                  <a:pt x="428856" y="0"/>
                </a:moveTo>
                <a:lnTo>
                  <a:pt x="387525" y="6263"/>
                </a:lnTo>
                <a:lnTo>
                  <a:pt x="351694" y="24231"/>
                </a:lnTo>
                <a:lnTo>
                  <a:pt x="323479" y="52668"/>
                </a:lnTo>
                <a:lnTo>
                  <a:pt x="304998" y="90338"/>
                </a:lnTo>
                <a:lnTo>
                  <a:pt x="298367" y="136006"/>
                </a:lnTo>
                <a:lnTo>
                  <a:pt x="304998" y="181419"/>
                </a:lnTo>
                <a:lnTo>
                  <a:pt x="323479" y="218481"/>
                </a:lnTo>
                <a:lnTo>
                  <a:pt x="351694" y="246193"/>
                </a:lnTo>
                <a:lnTo>
                  <a:pt x="387525" y="263553"/>
                </a:lnTo>
                <a:lnTo>
                  <a:pt x="428856" y="269562"/>
                </a:lnTo>
                <a:lnTo>
                  <a:pt x="470017" y="263553"/>
                </a:lnTo>
                <a:lnTo>
                  <a:pt x="505972" y="246193"/>
                </a:lnTo>
                <a:lnTo>
                  <a:pt x="523507" y="229134"/>
                </a:lnTo>
                <a:lnTo>
                  <a:pt x="428856" y="229134"/>
                </a:lnTo>
                <a:lnTo>
                  <a:pt x="397257" y="222759"/>
                </a:lnTo>
                <a:lnTo>
                  <a:pt x="371343" y="204322"/>
                </a:lnTo>
                <a:lnTo>
                  <a:pt x="353814" y="174857"/>
                </a:lnTo>
                <a:lnTo>
                  <a:pt x="347371" y="135399"/>
                </a:lnTo>
                <a:lnTo>
                  <a:pt x="353814" y="96005"/>
                </a:lnTo>
                <a:lnTo>
                  <a:pt x="371343" y="66090"/>
                </a:lnTo>
                <a:lnTo>
                  <a:pt x="397257" y="47090"/>
                </a:lnTo>
                <a:lnTo>
                  <a:pt x="428856" y="40438"/>
                </a:lnTo>
                <a:lnTo>
                  <a:pt x="522206" y="40438"/>
                </a:lnTo>
                <a:lnTo>
                  <a:pt x="505972" y="24231"/>
                </a:lnTo>
                <a:lnTo>
                  <a:pt x="470017" y="6263"/>
                </a:lnTo>
                <a:lnTo>
                  <a:pt x="428856" y="0"/>
                </a:lnTo>
                <a:close/>
              </a:path>
              <a:path w="1794509" h="406400">
                <a:moveTo>
                  <a:pt x="522206" y="40438"/>
                </a:moveTo>
                <a:lnTo>
                  <a:pt x="428856" y="40438"/>
                </a:lnTo>
                <a:lnTo>
                  <a:pt x="460101" y="47090"/>
                </a:lnTo>
                <a:lnTo>
                  <a:pt x="485832" y="66090"/>
                </a:lnTo>
                <a:lnTo>
                  <a:pt x="503290" y="96005"/>
                </a:lnTo>
                <a:lnTo>
                  <a:pt x="509722" y="135399"/>
                </a:lnTo>
                <a:lnTo>
                  <a:pt x="503290" y="174857"/>
                </a:lnTo>
                <a:lnTo>
                  <a:pt x="485832" y="204322"/>
                </a:lnTo>
                <a:lnTo>
                  <a:pt x="460101" y="222759"/>
                </a:lnTo>
                <a:lnTo>
                  <a:pt x="428856" y="229134"/>
                </a:lnTo>
                <a:lnTo>
                  <a:pt x="523507" y="229134"/>
                </a:lnTo>
                <a:lnTo>
                  <a:pt x="534457" y="218481"/>
                </a:lnTo>
                <a:lnTo>
                  <a:pt x="553208" y="181419"/>
                </a:lnTo>
                <a:lnTo>
                  <a:pt x="559962" y="136006"/>
                </a:lnTo>
                <a:lnTo>
                  <a:pt x="553208" y="90338"/>
                </a:lnTo>
                <a:lnTo>
                  <a:pt x="534457" y="52668"/>
                </a:lnTo>
                <a:lnTo>
                  <a:pt x="522206" y="40438"/>
                </a:lnTo>
                <a:close/>
              </a:path>
              <a:path w="1794509" h="406400">
                <a:moveTo>
                  <a:pt x="1793924" y="359371"/>
                </a:moveTo>
                <a:lnTo>
                  <a:pt x="298399" y="359371"/>
                </a:lnTo>
                <a:lnTo>
                  <a:pt x="298399" y="405526"/>
                </a:lnTo>
                <a:lnTo>
                  <a:pt x="1793924" y="405526"/>
                </a:lnTo>
                <a:lnTo>
                  <a:pt x="1793924" y="359371"/>
                </a:lnTo>
                <a:close/>
              </a:path>
            </a:pathLst>
          </a:custGeom>
          <a:solidFill>
            <a:srgbClr val="D2232A"/>
          </a:solid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9A609-0666-19DF-80EB-DBA2C899A679}"/>
            </a:ext>
          </a:extLst>
        </p:cNvPr>
        <p:cNvGrpSpPr/>
        <p:nvPr/>
      </p:nvGrpSpPr>
      <p:grpSpPr>
        <a:xfrm>
          <a:off x="0" y="0"/>
          <a:ext cx="0" cy="0"/>
          <a:chOff x="0" y="0"/>
          <a:chExt cx="0" cy="0"/>
        </a:xfrm>
      </p:grpSpPr>
      <p:pic>
        <p:nvPicPr>
          <p:cNvPr id="6" name="Grafik 5" descr="Ein Bild, das Text, Screenshot, Diagramm, Schrift enthält.&#10;&#10;Automatisch generierte Beschreibung">
            <a:extLst>
              <a:ext uri="{FF2B5EF4-FFF2-40B4-BE49-F238E27FC236}">
                <a16:creationId xmlns:a16="http://schemas.microsoft.com/office/drawing/2014/main" id="{03F4E8C2-D5A2-BCFE-18B1-B03078B8F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4280"/>
            <a:ext cx="20203072" cy="8419839"/>
          </a:xfrm>
          <a:prstGeom prst="rect">
            <a:avLst/>
          </a:prstGeom>
        </p:spPr>
      </p:pic>
      <p:sp>
        <p:nvSpPr>
          <p:cNvPr id="2" name="object 2">
            <a:extLst>
              <a:ext uri="{FF2B5EF4-FFF2-40B4-BE49-F238E27FC236}">
                <a16:creationId xmlns:a16="http://schemas.microsoft.com/office/drawing/2014/main" id="{AE446C93-30E3-CB71-8003-FF2076FBED1D}"/>
              </a:ext>
            </a:extLst>
          </p:cNvPr>
          <p:cNvSpPr/>
          <p:nvPr/>
        </p:nvSpPr>
        <p:spPr>
          <a:xfrm>
            <a:off x="0" y="0"/>
            <a:ext cx="10052049" cy="2494280"/>
          </a:xfrm>
          <a:custGeom>
            <a:avLst/>
            <a:gdLst/>
            <a:ahLst/>
            <a:cxnLst/>
            <a:rect l="l" t="t" r="r" b="b"/>
            <a:pathLst>
              <a:path w="14293215" h="2494280">
                <a:moveTo>
                  <a:pt x="14292758" y="0"/>
                </a:moveTo>
                <a:lnTo>
                  <a:pt x="0" y="0"/>
                </a:lnTo>
                <a:lnTo>
                  <a:pt x="0" y="2494269"/>
                </a:lnTo>
                <a:lnTo>
                  <a:pt x="13873923" y="2494269"/>
                </a:lnTo>
                <a:lnTo>
                  <a:pt x="13922767" y="2491451"/>
                </a:lnTo>
                <a:lnTo>
                  <a:pt x="13969956" y="2483207"/>
                </a:lnTo>
                <a:lnTo>
                  <a:pt x="14015177" y="2469851"/>
                </a:lnTo>
                <a:lnTo>
                  <a:pt x="14058114" y="2451697"/>
                </a:lnTo>
                <a:lnTo>
                  <a:pt x="14098453" y="2429060"/>
                </a:lnTo>
                <a:lnTo>
                  <a:pt x="14135881" y="2402254"/>
                </a:lnTo>
                <a:lnTo>
                  <a:pt x="14170082" y="2371593"/>
                </a:lnTo>
                <a:lnTo>
                  <a:pt x="14200743" y="2337392"/>
                </a:lnTo>
                <a:lnTo>
                  <a:pt x="14227549" y="2299964"/>
                </a:lnTo>
                <a:lnTo>
                  <a:pt x="14250186" y="2259625"/>
                </a:lnTo>
                <a:lnTo>
                  <a:pt x="14268340" y="2216688"/>
                </a:lnTo>
                <a:lnTo>
                  <a:pt x="14281696" y="2171467"/>
                </a:lnTo>
                <a:lnTo>
                  <a:pt x="14289940" y="2124278"/>
                </a:lnTo>
                <a:lnTo>
                  <a:pt x="14292758" y="2075433"/>
                </a:lnTo>
                <a:lnTo>
                  <a:pt x="14292758" y="0"/>
                </a:lnTo>
                <a:close/>
              </a:path>
            </a:pathLst>
          </a:custGeom>
          <a:solidFill>
            <a:srgbClr val="D2232A"/>
          </a:solidFill>
        </p:spPr>
        <p:txBody>
          <a:bodyPr wrap="square" lIns="0" tIns="0" rIns="0" bIns="0" rtlCol="0"/>
          <a:lstStyle/>
          <a:p>
            <a:endParaRPr/>
          </a:p>
        </p:txBody>
      </p:sp>
      <p:sp>
        <p:nvSpPr>
          <p:cNvPr id="3" name="object 3">
            <a:extLst>
              <a:ext uri="{FF2B5EF4-FFF2-40B4-BE49-F238E27FC236}">
                <a16:creationId xmlns:a16="http://schemas.microsoft.com/office/drawing/2014/main" id="{ECAE9B4C-39AA-29F2-00C1-E6C12A8121DE}"/>
              </a:ext>
            </a:extLst>
          </p:cNvPr>
          <p:cNvSpPr txBox="1">
            <a:spLocks noGrp="1"/>
          </p:cNvSpPr>
          <p:nvPr>
            <p:ph type="title"/>
          </p:nvPr>
        </p:nvSpPr>
        <p:spPr>
          <a:xfrm>
            <a:off x="626023" y="395231"/>
            <a:ext cx="13083627" cy="1300418"/>
          </a:xfrm>
          <a:prstGeom prst="rect">
            <a:avLst/>
          </a:prstGeom>
        </p:spPr>
        <p:txBody>
          <a:bodyPr vert="horz" wrap="square" lIns="0" tIns="160081" rIns="0" bIns="0" rtlCol="0">
            <a:spAutoFit/>
          </a:bodyPr>
          <a:lstStyle/>
          <a:p>
            <a:pPr marL="12700">
              <a:lnSpc>
                <a:spcPct val="100000"/>
              </a:lnSpc>
              <a:spcBef>
                <a:spcPts val="120"/>
              </a:spcBef>
            </a:pPr>
            <a:r>
              <a:rPr lang="de-AT" sz="7400" dirty="0">
                <a:solidFill>
                  <a:srgbClr val="FFFFFF"/>
                </a:solidFill>
                <a:latin typeface="☞TEXTANARROWALT-MEDIUM" panose="02000000000000000000" pitchFamily="2" charset="77"/>
              </a:rPr>
              <a:t>Verträge</a:t>
            </a:r>
            <a:endParaRPr lang="de-AT" sz="7400" dirty="0">
              <a:latin typeface="☞TEXTANARROWALT-MEDIUM" panose="02000000000000000000" pitchFamily="2" charset="77"/>
            </a:endParaRPr>
          </a:p>
        </p:txBody>
      </p:sp>
      <p:sp>
        <p:nvSpPr>
          <p:cNvPr id="7" name="object 4">
            <a:extLst>
              <a:ext uri="{FF2B5EF4-FFF2-40B4-BE49-F238E27FC236}">
                <a16:creationId xmlns:a16="http://schemas.microsoft.com/office/drawing/2014/main" id="{B8C133F7-02C4-A16D-500D-516AC0556C69}"/>
              </a:ext>
            </a:extLst>
          </p:cNvPr>
          <p:cNvSpPr/>
          <p:nvPr/>
        </p:nvSpPr>
        <p:spPr>
          <a:xfrm>
            <a:off x="17900650" y="639040"/>
            <a:ext cx="1794510" cy="406400"/>
          </a:xfrm>
          <a:custGeom>
            <a:avLst/>
            <a:gdLst/>
            <a:ahLst/>
            <a:cxnLst/>
            <a:rect l="l" t="t" r="r" b="b"/>
            <a:pathLst>
              <a:path w="1794509" h="406400">
                <a:moveTo>
                  <a:pt x="39820" y="333780"/>
                </a:moveTo>
                <a:lnTo>
                  <a:pt x="13476" y="366250"/>
                </a:lnTo>
                <a:lnTo>
                  <a:pt x="21464" y="374283"/>
                </a:lnTo>
                <a:lnTo>
                  <a:pt x="40591" y="387770"/>
                </a:lnTo>
                <a:lnTo>
                  <a:pt x="71893" y="400453"/>
                </a:lnTo>
                <a:lnTo>
                  <a:pt x="116404" y="406071"/>
                </a:lnTo>
                <a:lnTo>
                  <a:pt x="169026" y="397245"/>
                </a:lnTo>
                <a:lnTo>
                  <a:pt x="206542" y="372683"/>
                </a:lnTo>
                <a:lnTo>
                  <a:pt x="211139" y="365025"/>
                </a:lnTo>
                <a:lnTo>
                  <a:pt x="115179" y="365025"/>
                </a:lnTo>
                <a:lnTo>
                  <a:pt x="83849" y="360402"/>
                </a:lnTo>
                <a:lnTo>
                  <a:pt x="60729" y="350094"/>
                </a:lnTo>
                <a:lnTo>
                  <a:pt x="45995" y="339439"/>
                </a:lnTo>
                <a:lnTo>
                  <a:pt x="39820" y="333780"/>
                </a:lnTo>
                <a:close/>
              </a:path>
              <a:path w="1794509" h="406400">
                <a:moveTo>
                  <a:pt x="236484" y="236484"/>
                </a:moveTo>
                <a:lnTo>
                  <a:pt x="186863" y="236484"/>
                </a:lnTo>
                <a:lnTo>
                  <a:pt x="186863" y="289059"/>
                </a:lnTo>
                <a:lnTo>
                  <a:pt x="182470" y="321346"/>
                </a:lnTo>
                <a:lnTo>
                  <a:pt x="169174" y="345191"/>
                </a:lnTo>
                <a:lnTo>
                  <a:pt x="146801" y="359961"/>
                </a:lnTo>
                <a:lnTo>
                  <a:pt x="115179" y="365025"/>
                </a:lnTo>
                <a:lnTo>
                  <a:pt x="211139" y="365025"/>
                </a:lnTo>
                <a:lnTo>
                  <a:pt x="229008" y="335255"/>
                </a:lnTo>
                <a:lnTo>
                  <a:pt x="236484" y="287834"/>
                </a:lnTo>
                <a:lnTo>
                  <a:pt x="236484" y="236484"/>
                </a:lnTo>
                <a:close/>
              </a:path>
              <a:path w="1794509" h="406400">
                <a:moveTo>
                  <a:pt x="50239" y="6125"/>
                </a:moveTo>
                <a:lnTo>
                  <a:pt x="0" y="6125"/>
                </a:lnTo>
                <a:lnTo>
                  <a:pt x="0" y="151932"/>
                </a:lnTo>
                <a:lnTo>
                  <a:pt x="6959" y="199780"/>
                </a:lnTo>
                <a:lnTo>
                  <a:pt x="27645" y="236941"/>
                </a:lnTo>
                <a:lnTo>
                  <a:pt x="61772" y="261005"/>
                </a:lnTo>
                <a:lnTo>
                  <a:pt x="109054" y="269562"/>
                </a:lnTo>
                <a:lnTo>
                  <a:pt x="137494" y="266289"/>
                </a:lnTo>
                <a:lnTo>
                  <a:pt x="159675" y="258077"/>
                </a:lnTo>
                <a:lnTo>
                  <a:pt x="175998" y="247338"/>
                </a:lnTo>
                <a:lnTo>
                  <a:pt x="186863" y="236484"/>
                </a:lnTo>
                <a:lnTo>
                  <a:pt x="236484" y="236484"/>
                </a:lnTo>
                <a:lnTo>
                  <a:pt x="236484" y="227291"/>
                </a:lnTo>
                <a:lnTo>
                  <a:pt x="115797" y="227291"/>
                </a:lnTo>
                <a:lnTo>
                  <a:pt x="86687" y="221126"/>
                </a:lnTo>
                <a:lnTo>
                  <a:pt x="66247" y="204163"/>
                </a:lnTo>
                <a:lnTo>
                  <a:pt x="54193" y="178700"/>
                </a:lnTo>
                <a:lnTo>
                  <a:pt x="50239" y="147032"/>
                </a:lnTo>
                <a:lnTo>
                  <a:pt x="50239" y="6125"/>
                </a:lnTo>
                <a:close/>
              </a:path>
              <a:path w="1794509" h="406400">
                <a:moveTo>
                  <a:pt x="236484" y="6125"/>
                </a:moveTo>
                <a:lnTo>
                  <a:pt x="186863" y="6125"/>
                </a:lnTo>
                <a:lnTo>
                  <a:pt x="186863" y="159293"/>
                </a:lnTo>
                <a:lnTo>
                  <a:pt x="182048" y="182322"/>
                </a:lnTo>
                <a:lnTo>
                  <a:pt x="169019" y="204318"/>
                </a:lnTo>
                <a:lnTo>
                  <a:pt x="147146" y="220801"/>
                </a:lnTo>
                <a:lnTo>
                  <a:pt x="115797" y="227291"/>
                </a:lnTo>
                <a:lnTo>
                  <a:pt x="236484" y="227291"/>
                </a:lnTo>
                <a:lnTo>
                  <a:pt x="236484" y="6125"/>
                </a:lnTo>
                <a:close/>
              </a:path>
              <a:path w="1794509" h="406400">
                <a:moveTo>
                  <a:pt x="1589585" y="6125"/>
                </a:moveTo>
                <a:lnTo>
                  <a:pt x="1555889" y="6125"/>
                </a:lnTo>
                <a:lnTo>
                  <a:pt x="1555889" y="263437"/>
                </a:lnTo>
                <a:lnTo>
                  <a:pt x="1606129" y="263437"/>
                </a:lnTo>
                <a:lnTo>
                  <a:pt x="1606129" y="110279"/>
                </a:lnTo>
                <a:lnTo>
                  <a:pt x="1610568" y="87505"/>
                </a:lnTo>
                <a:lnTo>
                  <a:pt x="1623280" y="65477"/>
                </a:lnTo>
                <a:lnTo>
                  <a:pt x="1644725" y="48847"/>
                </a:lnTo>
                <a:lnTo>
                  <a:pt x="1669655" y="43496"/>
                </a:lnTo>
                <a:lnTo>
                  <a:pt x="1595103" y="43496"/>
                </a:lnTo>
                <a:lnTo>
                  <a:pt x="1589585" y="6125"/>
                </a:lnTo>
                <a:close/>
              </a:path>
              <a:path w="1794509" h="406400">
                <a:moveTo>
                  <a:pt x="1771187" y="42270"/>
                </a:moveTo>
                <a:lnTo>
                  <a:pt x="1675362" y="42270"/>
                </a:lnTo>
                <a:lnTo>
                  <a:pt x="1704948" y="48435"/>
                </a:lnTo>
                <a:lnTo>
                  <a:pt x="1726435" y="65398"/>
                </a:lnTo>
                <a:lnTo>
                  <a:pt x="1739537" y="90862"/>
                </a:lnTo>
                <a:lnTo>
                  <a:pt x="1743967" y="122530"/>
                </a:lnTo>
                <a:lnTo>
                  <a:pt x="1743967" y="263437"/>
                </a:lnTo>
                <a:lnTo>
                  <a:pt x="1793599" y="263437"/>
                </a:lnTo>
                <a:lnTo>
                  <a:pt x="1793599" y="117012"/>
                </a:lnTo>
                <a:lnTo>
                  <a:pt x="1786419" y="69264"/>
                </a:lnTo>
                <a:lnTo>
                  <a:pt x="1771187" y="42270"/>
                </a:lnTo>
                <a:close/>
              </a:path>
              <a:path w="1794509" h="406400">
                <a:moveTo>
                  <a:pt x="1686995" y="0"/>
                </a:moveTo>
                <a:lnTo>
                  <a:pt x="1656581" y="2919"/>
                </a:lnTo>
                <a:lnTo>
                  <a:pt x="1632544" y="11409"/>
                </a:lnTo>
                <a:lnTo>
                  <a:pt x="1613678" y="25068"/>
                </a:lnTo>
                <a:lnTo>
                  <a:pt x="1598778" y="43496"/>
                </a:lnTo>
                <a:lnTo>
                  <a:pt x="1669655" y="43496"/>
                </a:lnTo>
                <a:lnTo>
                  <a:pt x="1675362" y="42270"/>
                </a:lnTo>
                <a:lnTo>
                  <a:pt x="1771187" y="42270"/>
                </a:lnTo>
                <a:lnTo>
                  <a:pt x="1765569" y="32315"/>
                </a:lnTo>
                <a:lnTo>
                  <a:pt x="1732083" y="8461"/>
                </a:lnTo>
                <a:lnTo>
                  <a:pt x="1686995" y="0"/>
                </a:lnTo>
                <a:close/>
              </a:path>
              <a:path w="1794509" h="406400">
                <a:moveTo>
                  <a:pt x="1363518" y="0"/>
                </a:moveTo>
                <a:lnTo>
                  <a:pt x="1322183" y="6263"/>
                </a:lnTo>
                <a:lnTo>
                  <a:pt x="1286348" y="24231"/>
                </a:lnTo>
                <a:lnTo>
                  <a:pt x="1258132" y="52668"/>
                </a:lnTo>
                <a:lnTo>
                  <a:pt x="1239650" y="90338"/>
                </a:lnTo>
                <a:lnTo>
                  <a:pt x="1233020" y="136006"/>
                </a:lnTo>
                <a:lnTo>
                  <a:pt x="1239650" y="181419"/>
                </a:lnTo>
                <a:lnTo>
                  <a:pt x="1258132" y="218481"/>
                </a:lnTo>
                <a:lnTo>
                  <a:pt x="1286348" y="246193"/>
                </a:lnTo>
                <a:lnTo>
                  <a:pt x="1322183" y="263553"/>
                </a:lnTo>
                <a:lnTo>
                  <a:pt x="1363518" y="269562"/>
                </a:lnTo>
                <a:lnTo>
                  <a:pt x="1404676" y="263553"/>
                </a:lnTo>
                <a:lnTo>
                  <a:pt x="1440630" y="246193"/>
                </a:lnTo>
                <a:lnTo>
                  <a:pt x="1458166" y="229134"/>
                </a:lnTo>
                <a:lnTo>
                  <a:pt x="1363518" y="229134"/>
                </a:lnTo>
                <a:lnTo>
                  <a:pt x="1331915" y="222759"/>
                </a:lnTo>
                <a:lnTo>
                  <a:pt x="1306002" y="204322"/>
                </a:lnTo>
                <a:lnTo>
                  <a:pt x="1288475" y="174857"/>
                </a:lnTo>
                <a:lnTo>
                  <a:pt x="1282034" y="135399"/>
                </a:lnTo>
                <a:lnTo>
                  <a:pt x="1288475" y="96005"/>
                </a:lnTo>
                <a:lnTo>
                  <a:pt x="1306002" y="66090"/>
                </a:lnTo>
                <a:lnTo>
                  <a:pt x="1331915" y="47090"/>
                </a:lnTo>
                <a:lnTo>
                  <a:pt x="1363518" y="40438"/>
                </a:lnTo>
                <a:lnTo>
                  <a:pt x="1456865" y="40438"/>
                </a:lnTo>
                <a:lnTo>
                  <a:pt x="1440630" y="24231"/>
                </a:lnTo>
                <a:lnTo>
                  <a:pt x="1404676" y="6263"/>
                </a:lnTo>
                <a:lnTo>
                  <a:pt x="1363518" y="0"/>
                </a:lnTo>
                <a:close/>
              </a:path>
              <a:path w="1794509" h="406400">
                <a:moveTo>
                  <a:pt x="1456865" y="40438"/>
                </a:moveTo>
                <a:lnTo>
                  <a:pt x="1363518" y="40438"/>
                </a:lnTo>
                <a:lnTo>
                  <a:pt x="1394764" y="47090"/>
                </a:lnTo>
                <a:lnTo>
                  <a:pt x="1420494" y="66090"/>
                </a:lnTo>
                <a:lnTo>
                  <a:pt x="1437953" y="96005"/>
                </a:lnTo>
                <a:lnTo>
                  <a:pt x="1444385" y="135399"/>
                </a:lnTo>
                <a:lnTo>
                  <a:pt x="1437953" y="174857"/>
                </a:lnTo>
                <a:lnTo>
                  <a:pt x="1420494" y="204322"/>
                </a:lnTo>
                <a:lnTo>
                  <a:pt x="1394764" y="222759"/>
                </a:lnTo>
                <a:lnTo>
                  <a:pt x="1363518" y="229134"/>
                </a:lnTo>
                <a:lnTo>
                  <a:pt x="1458166" y="229134"/>
                </a:lnTo>
                <a:lnTo>
                  <a:pt x="1469117" y="218481"/>
                </a:lnTo>
                <a:lnTo>
                  <a:pt x="1487870" y="181419"/>
                </a:lnTo>
                <a:lnTo>
                  <a:pt x="1494624" y="136006"/>
                </a:lnTo>
                <a:lnTo>
                  <a:pt x="1487870" y="90338"/>
                </a:lnTo>
                <a:lnTo>
                  <a:pt x="1469117" y="52668"/>
                </a:lnTo>
                <a:lnTo>
                  <a:pt x="1456865" y="40438"/>
                </a:lnTo>
                <a:close/>
              </a:path>
              <a:path w="1794509" h="406400">
                <a:moveTo>
                  <a:pt x="1169912" y="6125"/>
                </a:moveTo>
                <a:lnTo>
                  <a:pt x="1120290" y="6125"/>
                </a:lnTo>
                <a:lnTo>
                  <a:pt x="1120290" y="263437"/>
                </a:lnTo>
                <a:lnTo>
                  <a:pt x="1169912" y="263437"/>
                </a:lnTo>
                <a:lnTo>
                  <a:pt x="1169912" y="6125"/>
                </a:lnTo>
                <a:close/>
              </a:path>
              <a:path w="1794509" h="406400">
                <a:moveTo>
                  <a:pt x="668408" y="6125"/>
                </a:moveTo>
                <a:lnTo>
                  <a:pt x="618169" y="6125"/>
                </a:lnTo>
                <a:lnTo>
                  <a:pt x="618169" y="152550"/>
                </a:lnTo>
                <a:lnTo>
                  <a:pt x="625061" y="200297"/>
                </a:lnTo>
                <a:lnTo>
                  <a:pt x="645278" y="237246"/>
                </a:lnTo>
                <a:lnTo>
                  <a:pt x="678131" y="261100"/>
                </a:lnTo>
                <a:lnTo>
                  <a:pt x="722930" y="269562"/>
                </a:lnTo>
                <a:lnTo>
                  <a:pt x="760411" y="264335"/>
                </a:lnTo>
                <a:lnTo>
                  <a:pt x="786575" y="252102"/>
                </a:lnTo>
                <a:lnTo>
                  <a:pt x="802974" y="238031"/>
                </a:lnTo>
                <a:lnTo>
                  <a:pt x="811158" y="227291"/>
                </a:lnTo>
                <a:lnTo>
                  <a:pt x="733349" y="227291"/>
                </a:lnTo>
                <a:lnTo>
                  <a:pt x="704331" y="221213"/>
                </a:lnTo>
                <a:lnTo>
                  <a:pt x="684104" y="204396"/>
                </a:lnTo>
                <a:lnTo>
                  <a:pt x="672265" y="178965"/>
                </a:lnTo>
                <a:lnTo>
                  <a:pt x="668408" y="147042"/>
                </a:lnTo>
                <a:lnTo>
                  <a:pt x="668408" y="6125"/>
                </a:lnTo>
                <a:close/>
              </a:path>
              <a:path w="1794509" h="406400">
                <a:moveTo>
                  <a:pt x="854654" y="149754"/>
                </a:moveTo>
                <a:lnTo>
                  <a:pt x="804415" y="149754"/>
                </a:lnTo>
                <a:lnTo>
                  <a:pt x="804415" y="157450"/>
                </a:lnTo>
                <a:lnTo>
                  <a:pt x="800289" y="180511"/>
                </a:lnTo>
                <a:lnTo>
                  <a:pt x="787490" y="203169"/>
                </a:lnTo>
                <a:lnTo>
                  <a:pt x="765387" y="220428"/>
                </a:lnTo>
                <a:lnTo>
                  <a:pt x="733349" y="227291"/>
                </a:lnTo>
                <a:lnTo>
                  <a:pt x="812990" y="227291"/>
                </a:lnTo>
                <a:lnTo>
                  <a:pt x="821566" y="263437"/>
                </a:lnTo>
                <a:lnTo>
                  <a:pt x="854654" y="263437"/>
                </a:lnTo>
                <a:lnTo>
                  <a:pt x="854654" y="149754"/>
                </a:lnTo>
                <a:close/>
              </a:path>
              <a:path w="1794509" h="406400">
                <a:moveTo>
                  <a:pt x="1019811" y="42270"/>
                </a:moveTo>
                <a:lnTo>
                  <a:pt x="923982" y="42270"/>
                </a:lnTo>
                <a:lnTo>
                  <a:pt x="953570" y="48435"/>
                </a:lnTo>
                <a:lnTo>
                  <a:pt x="975060" y="65398"/>
                </a:lnTo>
                <a:lnTo>
                  <a:pt x="988165" y="90862"/>
                </a:lnTo>
                <a:lnTo>
                  <a:pt x="992598" y="122530"/>
                </a:lnTo>
                <a:lnTo>
                  <a:pt x="992598" y="263437"/>
                </a:lnTo>
                <a:lnTo>
                  <a:pt x="1042219" y="263437"/>
                </a:lnTo>
                <a:lnTo>
                  <a:pt x="1042219" y="117012"/>
                </a:lnTo>
                <a:lnTo>
                  <a:pt x="1035041" y="69264"/>
                </a:lnTo>
                <a:lnTo>
                  <a:pt x="1019811" y="42270"/>
                </a:lnTo>
                <a:close/>
              </a:path>
              <a:path w="1794509" h="406400">
                <a:moveTo>
                  <a:pt x="838204" y="6125"/>
                </a:moveTo>
                <a:lnTo>
                  <a:pt x="804509" y="6125"/>
                </a:lnTo>
                <a:lnTo>
                  <a:pt x="804509" y="113682"/>
                </a:lnTo>
                <a:lnTo>
                  <a:pt x="854748" y="113682"/>
                </a:lnTo>
                <a:lnTo>
                  <a:pt x="854748" y="110279"/>
                </a:lnTo>
                <a:lnTo>
                  <a:pt x="859192" y="87505"/>
                </a:lnTo>
                <a:lnTo>
                  <a:pt x="871904" y="65477"/>
                </a:lnTo>
                <a:lnTo>
                  <a:pt x="893346" y="48847"/>
                </a:lnTo>
                <a:lnTo>
                  <a:pt x="918275" y="43496"/>
                </a:lnTo>
                <a:lnTo>
                  <a:pt x="843723" y="43496"/>
                </a:lnTo>
                <a:lnTo>
                  <a:pt x="838204" y="6125"/>
                </a:lnTo>
                <a:close/>
              </a:path>
              <a:path w="1794509" h="406400">
                <a:moveTo>
                  <a:pt x="935625" y="0"/>
                </a:moveTo>
                <a:lnTo>
                  <a:pt x="905211" y="2919"/>
                </a:lnTo>
                <a:lnTo>
                  <a:pt x="881173" y="11409"/>
                </a:lnTo>
                <a:lnTo>
                  <a:pt x="862304" y="25068"/>
                </a:lnTo>
                <a:lnTo>
                  <a:pt x="847398" y="43496"/>
                </a:lnTo>
                <a:lnTo>
                  <a:pt x="918275" y="43496"/>
                </a:lnTo>
                <a:lnTo>
                  <a:pt x="923982" y="42270"/>
                </a:lnTo>
                <a:lnTo>
                  <a:pt x="1019811" y="42270"/>
                </a:lnTo>
                <a:lnTo>
                  <a:pt x="1014194" y="32315"/>
                </a:lnTo>
                <a:lnTo>
                  <a:pt x="980711" y="8461"/>
                </a:lnTo>
                <a:lnTo>
                  <a:pt x="935625" y="0"/>
                </a:lnTo>
                <a:close/>
              </a:path>
              <a:path w="1794509" h="406400">
                <a:moveTo>
                  <a:pt x="428856" y="0"/>
                </a:moveTo>
                <a:lnTo>
                  <a:pt x="387525" y="6263"/>
                </a:lnTo>
                <a:lnTo>
                  <a:pt x="351694" y="24231"/>
                </a:lnTo>
                <a:lnTo>
                  <a:pt x="323479" y="52668"/>
                </a:lnTo>
                <a:lnTo>
                  <a:pt x="304998" y="90338"/>
                </a:lnTo>
                <a:lnTo>
                  <a:pt x="298367" y="136006"/>
                </a:lnTo>
                <a:lnTo>
                  <a:pt x="304998" y="181419"/>
                </a:lnTo>
                <a:lnTo>
                  <a:pt x="323479" y="218481"/>
                </a:lnTo>
                <a:lnTo>
                  <a:pt x="351694" y="246193"/>
                </a:lnTo>
                <a:lnTo>
                  <a:pt x="387525" y="263553"/>
                </a:lnTo>
                <a:lnTo>
                  <a:pt x="428856" y="269562"/>
                </a:lnTo>
                <a:lnTo>
                  <a:pt x="470017" y="263553"/>
                </a:lnTo>
                <a:lnTo>
                  <a:pt x="505972" y="246193"/>
                </a:lnTo>
                <a:lnTo>
                  <a:pt x="523507" y="229134"/>
                </a:lnTo>
                <a:lnTo>
                  <a:pt x="428856" y="229134"/>
                </a:lnTo>
                <a:lnTo>
                  <a:pt x="397257" y="222759"/>
                </a:lnTo>
                <a:lnTo>
                  <a:pt x="371343" y="204322"/>
                </a:lnTo>
                <a:lnTo>
                  <a:pt x="353814" y="174857"/>
                </a:lnTo>
                <a:lnTo>
                  <a:pt x="347371" y="135399"/>
                </a:lnTo>
                <a:lnTo>
                  <a:pt x="353814" y="96005"/>
                </a:lnTo>
                <a:lnTo>
                  <a:pt x="371343" y="66090"/>
                </a:lnTo>
                <a:lnTo>
                  <a:pt x="397257" y="47090"/>
                </a:lnTo>
                <a:lnTo>
                  <a:pt x="428856" y="40438"/>
                </a:lnTo>
                <a:lnTo>
                  <a:pt x="522206" y="40438"/>
                </a:lnTo>
                <a:lnTo>
                  <a:pt x="505972" y="24231"/>
                </a:lnTo>
                <a:lnTo>
                  <a:pt x="470017" y="6263"/>
                </a:lnTo>
                <a:lnTo>
                  <a:pt x="428856" y="0"/>
                </a:lnTo>
                <a:close/>
              </a:path>
              <a:path w="1794509" h="406400">
                <a:moveTo>
                  <a:pt x="522206" y="40438"/>
                </a:moveTo>
                <a:lnTo>
                  <a:pt x="428856" y="40438"/>
                </a:lnTo>
                <a:lnTo>
                  <a:pt x="460101" y="47090"/>
                </a:lnTo>
                <a:lnTo>
                  <a:pt x="485832" y="66090"/>
                </a:lnTo>
                <a:lnTo>
                  <a:pt x="503290" y="96005"/>
                </a:lnTo>
                <a:lnTo>
                  <a:pt x="509722" y="135399"/>
                </a:lnTo>
                <a:lnTo>
                  <a:pt x="503290" y="174857"/>
                </a:lnTo>
                <a:lnTo>
                  <a:pt x="485832" y="204322"/>
                </a:lnTo>
                <a:lnTo>
                  <a:pt x="460101" y="222759"/>
                </a:lnTo>
                <a:lnTo>
                  <a:pt x="428856" y="229134"/>
                </a:lnTo>
                <a:lnTo>
                  <a:pt x="523507" y="229134"/>
                </a:lnTo>
                <a:lnTo>
                  <a:pt x="534457" y="218481"/>
                </a:lnTo>
                <a:lnTo>
                  <a:pt x="553208" y="181419"/>
                </a:lnTo>
                <a:lnTo>
                  <a:pt x="559962" y="136006"/>
                </a:lnTo>
                <a:lnTo>
                  <a:pt x="553208" y="90338"/>
                </a:lnTo>
                <a:lnTo>
                  <a:pt x="534457" y="52668"/>
                </a:lnTo>
                <a:lnTo>
                  <a:pt x="522206" y="40438"/>
                </a:lnTo>
                <a:close/>
              </a:path>
              <a:path w="1794509" h="406400">
                <a:moveTo>
                  <a:pt x="1793924" y="359371"/>
                </a:moveTo>
                <a:lnTo>
                  <a:pt x="298399" y="359371"/>
                </a:lnTo>
                <a:lnTo>
                  <a:pt x="298399" y="405526"/>
                </a:lnTo>
                <a:lnTo>
                  <a:pt x="1793924" y="405526"/>
                </a:lnTo>
                <a:lnTo>
                  <a:pt x="1793924" y="359371"/>
                </a:lnTo>
                <a:close/>
              </a:path>
            </a:pathLst>
          </a:custGeom>
          <a:solidFill>
            <a:srgbClr val="D2232A"/>
          </a:solidFill>
        </p:spPr>
        <p:txBody>
          <a:bodyPr wrap="square" lIns="0" tIns="0" rIns="0" bIns="0" rtlCol="0"/>
          <a:lstStyle/>
          <a:p>
            <a:endParaRPr/>
          </a:p>
        </p:txBody>
      </p:sp>
    </p:spTree>
    <p:extLst>
      <p:ext uri="{BB962C8B-B14F-4D97-AF65-F5344CB8AC3E}">
        <p14:creationId xmlns:p14="http://schemas.microsoft.com/office/powerpoint/2010/main" val="2015581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91EB7-1C7E-C8C5-8474-3EC217979CE6}"/>
            </a:ext>
          </a:extLst>
        </p:cNvPr>
        <p:cNvGrpSpPr/>
        <p:nvPr/>
      </p:nvGrpSpPr>
      <p:grpSpPr>
        <a:xfrm>
          <a:off x="0" y="0"/>
          <a:ext cx="0" cy="0"/>
          <a:chOff x="0" y="0"/>
          <a:chExt cx="0" cy="0"/>
        </a:xfrm>
      </p:grpSpPr>
      <p:pic>
        <p:nvPicPr>
          <p:cNvPr id="7" name="Grafik 6" descr="Ein Bild, das Text, Screenshot, Schrift, Diagramm enthält.&#10;&#10;Automatisch generierte Beschreibung">
            <a:extLst>
              <a:ext uri="{FF2B5EF4-FFF2-40B4-BE49-F238E27FC236}">
                <a16:creationId xmlns:a16="http://schemas.microsoft.com/office/drawing/2014/main" id="{98DC2DC9-A721-1A92-D5AA-5EDE3930F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6" y="2574996"/>
            <a:ext cx="20088679" cy="8339123"/>
          </a:xfrm>
          <a:prstGeom prst="rect">
            <a:avLst/>
          </a:prstGeom>
        </p:spPr>
      </p:pic>
      <p:sp>
        <p:nvSpPr>
          <p:cNvPr id="2" name="object 2">
            <a:extLst>
              <a:ext uri="{FF2B5EF4-FFF2-40B4-BE49-F238E27FC236}">
                <a16:creationId xmlns:a16="http://schemas.microsoft.com/office/drawing/2014/main" id="{B635801E-65C1-FA78-9507-61F9DAFA4E88}"/>
              </a:ext>
            </a:extLst>
          </p:cNvPr>
          <p:cNvSpPr/>
          <p:nvPr/>
        </p:nvSpPr>
        <p:spPr>
          <a:xfrm>
            <a:off x="0" y="0"/>
            <a:ext cx="10052049" cy="2494280"/>
          </a:xfrm>
          <a:custGeom>
            <a:avLst/>
            <a:gdLst/>
            <a:ahLst/>
            <a:cxnLst/>
            <a:rect l="l" t="t" r="r" b="b"/>
            <a:pathLst>
              <a:path w="14293215" h="2494280">
                <a:moveTo>
                  <a:pt x="14292758" y="0"/>
                </a:moveTo>
                <a:lnTo>
                  <a:pt x="0" y="0"/>
                </a:lnTo>
                <a:lnTo>
                  <a:pt x="0" y="2494269"/>
                </a:lnTo>
                <a:lnTo>
                  <a:pt x="13873923" y="2494269"/>
                </a:lnTo>
                <a:lnTo>
                  <a:pt x="13922767" y="2491451"/>
                </a:lnTo>
                <a:lnTo>
                  <a:pt x="13969956" y="2483207"/>
                </a:lnTo>
                <a:lnTo>
                  <a:pt x="14015177" y="2469851"/>
                </a:lnTo>
                <a:lnTo>
                  <a:pt x="14058114" y="2451697"/>
                </a:lnTo>
                <a:lnTo>
                  <a:pt x="14098453" y="2429060"/>
                </a:lnTo>
                <a:lnTo>
                  <a:pt x="14135881" y="2402254"/>
                </a:lnTo>
                <a:lnTo>
                  <a:pt x="14170082" y="2371593"/>
                </a:lnTo>
                <a:lnTo>
                  <a:pt x="14200743" y="2337392"/>
                </a:lnTo>
                <a:lnTo>
                  <a:pt x="14227549" y="2299964"/>
                </a:lnTo>
                <a:lnTo>
                  <a:pt x="14250186" y="2259625"/>
                </a:lnTo>
                <a:lnTo>
                  <a:pt x="14268340" y="2216688"/>
                </a:lnTo>
                <a:lnTo>
                  <a:pt x="14281696" y="2171467"/>
                </a:lnTo>
                <a:lnTo>
                  <a:pt x="14289940" y="2124278"/>
                </a:lnTo>
                <a:lnTo>
                  <a:pt x="14292758" y="2075433"/>
                </a:lnTo>
                <a:lnTo>
                  <a:pt x="14292758" y="0"/>
                </a:lnTo>
                <a:close/>
              </a:path>
            </a:pathLst>
          </a:custGeom>
          <a:solidFill>
            <a:srgbClr val="D2232A"/>
          </a:solidFill>
        </p:spPr>
        <p:txBody>
          <a:bodyPr wrap="square" lIns="0" tIns="0" rIns="0" bIns="0" rtlCol="0"/>
          <a:lstStyle/>
          <a:p>
            <a:endParaRPr/>
          </a:p>
        </p:txBody>
      </p:sp>
      <p:sp>
        <p:nvSpPr>
          <p:cNvPr id="3" name="object 3">
            <a:extLst>
              <a:ext uri="{FF2B5EF4-FFF2-40B4-BE49-F238E27FC236}">
                <a16:creationId xmlns:a16="http://schemas.microsoft.com/office/drawing/2014/main" id="{BEDB7414-D0AD-D167-ADDC-6BC9308D9C51}"/>
              </a:ext>
            </a:extLst>
          </p:cNvPr>
          <p:cNvSpPr txBox="1">
            <a:spLocks noGrp="1"/>
          </p:cNvSpPr>
          <p:nvPr>
            <p:ph type="title"/>
          </p:nvPr>
        </p:nvSpPr>
        <p:spPr>
          <a:xfrm>
            <a:off x="626023" y="395231"/>
            <a:ext cx="13083627" cy="1300418"/>
          </a:xfrm>
          <a:prstGeom prst="rect">
            <a:avLst/>
          </a:prstGeom>
        </p:spPr>
        <p:txBody>
          <a:bodyPr vert="horz" wrap="square" lIns="0" tIns="160081" rIns="0" bIns="0" rtlCol="0">
            <a:spAutoFit/>
          </a:bodyPr>
          <a:lstStyle/>
          <a:p>
            <a:pPr marL="12700">
              <a:lnSpc>
                <a:spcPct val="100000"/>
              </a:lnSpc>
              <a:spcBef>
                <a:spcPts val="120"/>
              </a:spcBef>
            </a:pPr>
            <a:r>
              <a:rPr lang="de-AT" sz="7400" dirty="0">
                <a:solidFill>
                  <a:srgbClr val="FFFFFF"/>
                </a:solidFill>
                <a:latin typeface="☞TEXTANARROWALT-MEDIUM" panose="02000000000000000000" pitchFamily="2" charset="77"/>
              </a:rPr>
              <a:t>Beruflicher Status</a:t>
            </a:r>
            <a:endParaRPr sz="7400" dirty="0">
              <a:latin typeface="☞TEXTANARROWALT-MEDIUM" panose="02000000000000000000" pitchFamily="2" charset="77"/>
            </a:endParaRPr>
          </a:p>
        </p:txBody>
      </p:sp>
      <p:sp>
        <p:nvSpPr>
          <p:cNvPr id="5" name="object 4">
            <a:extLst>
              <a:ext uri="{FF2B5EF4-FFF2-40B4-BE49-F238E27FC236}">
                <a16:creationId xmlns:a16="http://schemas.microsoft.com/office/drawing/2014/main" id="{135A6234-B16B-02F7-4DBD-CA5615296024}"/>
              </a:ext>
            </a:extLst>
          </p:cNvPr>
          <p:cNvSpPr/>
          <p:nvPr/>
        </p:nvSpPr>
        <p:spPr>
          <a:xfrm>
            <a:off x="17900650" y="639040"/>
            <a:ext cx="1794510" cy="406400"/>
          </a:xfrm>
          <a:custGeom>
            <a:avLst/>
            <a:gdLst/>
            <a:ahLst/>
            <a:cxnLst/>
            <a:rect l="l" t="t" r="r" b="b"/>
            <a:pathLst>
              <a:path w="1794509" h="406400">
                <a:moveTo>
                  <a:pt x="39820" y="333780"/>
                </a:moveTo>
                <a:lnTo>
                  <a:pt x="13476" y="366250"/>
                </a:lnTo>
                <a:lnTo>
                  <a:pt x="21464" y="374283"/>
                </a:lnTo>
                <a:lnTo>
                  <a:pt x="40591" y="387770"/>
                </a:lnTo>
                <a:lnTo>
                  <a:pt x="71893" y="400453"/>
                </a:lnTo>
                <a:lnTo>
                  <a:pt x="116404" y="406071"/>
                </a:lnTo>
                <a:lnTo>
                  <a:pt x="169026" y="397245"/>
                </a:lnTo>
                <a:lnTo>
                  <a:pt x="206542" y="372683"/>
                </a:lnTo>
                <a:lnTo>
                  <a:pt x="211139" y="365025"/>
                </a:lnTo>
                <a:lnTo>
                  <a:pt x="115179" y="365025"/>
                </a:lnTo>
                <a:lnTo>
                  <a:pt x="83849" y="360402"/>
                </a:lnTo>
                <a:lnTo>
                  <a:pt x="60729" y="350094"/>
                </a:lnTo>
                <a:lnTo>
                  <a:pt x="45995" y="339439"/>
                </a:lnTo>
                <a:lnTo>
                  <a:pt x="39820" y="333780"/>
                </a:lnTo>
                <a:close/>
              </a:path>
              <a:path w="1794509" h="406400">
                <a:moveTo>
                  <a:pt x="236484" y="236484"/>
                </a:moveTo>
                <a:lnTo>
                  <a:pt x="186863" y="236484"/>
                </a:lnTo>
                <a:lnTo>
                  <a:pt x="186863" y="289059"/>
                </a:lnTo>
                <a:lnTo>
                  <a:pt x="182470" y="321346"/>
                </a:lnTo>
                <a:lnTo>
                  <a:pt x="169174" y="345191"/>
                </a:lnTo>
                <a:lnTo>
                  <a:pt x="146801" y="359961"/>
                </a:lnTo>
                <a:lnTo>
                  <a:pt x="115179" y="365025"/>
                </a:lnTo>
                <a:lnTo>
                  <a:pt x="211139" y="365025"/>
                </a:lnTo>
                <a:lnTo>
                  <a:pt x="229008" y="335255"/>
                </a:lnTo>
                <a:lnTo>
                  <a:pt x="236484" y="287834"/>
                </a:lnTo>
                <a:lnTo>
                  <a:pt x="236484" y="236484"/>
                </a:lnTo>
                <a:close/>
              </a:path>
              <a:path w="1794509" h="406400">
                <a:moveTo>
                  <a:pt x="50239" y="6125"/>
                </a:moveTo>
                <a:lnTo>
                  <a:pt x="0" y="6125"/>
                </a:lnTo>
                <a:lnTo>
                  <a:pt x="0" y="151932"/>
                </a:lnTo>
                <a:lnTo>
                  <a:pt x="6959" y="199780"/>
                </a:lnTo>
                <a:lnTo>
                  <a:pt x="27645" y="236941"/>
                </a:lnTo>
                <a:lnTo>
                  <a:pt x="61772" y="261005"/>
                </a:lnTo>
                <a:lnTo>
                  <a:pt x="109054" y="269562"/>
                </a:lnTo>
                <a:lnTo>
                  <a:pt x="137494" y="266289"/>
                </a:lnTo>
                <a:lnTo>
                  <a:pt x="159675" y="258077"/>
                </a:lnTo>
                <a:lnTo>
                  <a:pt x="175998" y="247338"/>
                </a:lnTo>
                <a:lnTo>
                  <a:pt x="186863" y="236484"/>
                </a:lnTo>
                <a:lnTo>
                  <a:pt x="236484" y="236484"/>
                </a:lnTo>
                <a:lnTo>
                  <a:pt x="236484" y="227291"/>
                </a:lnTo>
                <a:lnTo>
                  <a:pt x="115797" y="227291"/>
                </a:lnTo>
                <a:lnTo>
                  <a:pt x="86687" y="221126"/>
                </a:lnTo>
                <a:lnTo>
                  <a:pt x="66247" y="204163"/>
                </a:lnTo>
                <a:lnTo>
                  <a:pt x="54193" y="178700"/>
                </a:lnTo>
                <a:lnTo>
                  <a:pt x="50239" y="147032"/>
                </a:lnTo>
                <a:lnTo>
                  <a:pt x="50239" y="6125"/>
                </a:lnTo>
                <a:close/>
              </a:path>
              <a:path w="1794509" h="406400">
                <a:moveTo>
                  <a:pt x="236484" y="6125"/>
                </a:moveTo>
                <a:lnTo>
                  <a:pt x="186863" y="6125"/>
                </a:lnTo>
                <a:lnTo>
                  <a:pt x="186863" y="159293"/>
                </a:lnTo>
                <a:lnTo>
                  <a:pt x="182048" y="182322"/>
                </a:lnTo>
                <a:lnTo>
                  <a:pt x="169019" y="204318"/>
                </a:lnTo>
                <a:lnTo>
                  <a:pt x="147146" y="220801"/>
                </a:lnTo>
                <a:lnTo>
                  <a:pt x="115797" y="227291"/>
                </a:lnTo>
                <a:lnTo>
                  <a:pt x="236484" y="227291"/>
                </a:lnTo>
                <a:lnTo>
                  <a:pt x="236484" y="6125"/>
                </a:lnTo>
                <a:close/>
              </a:path>
              <a:path w="1794509" h="406400">
                <a:moveTo>
                  <a:pt x="1589585" y="6125"/>
                </a:moveTo>
                <a:lnTo>
                  <a:pt x="1555889" y="6125"/>
                </a:lnTo>
                <a:lnTo>
                  <a:pt x="1555889" y="263437"/>
                </a:lnTo>
                <a:lnTo>
                  <a:pt x="1606129" y="263437"/>
                </a:lnTo>
                <a:lnTo>
                  <a:pt x="1606129" y="110279"/>
                </a:lnTo>
                <a:lnTo>
                  <a:pt x="1610568" y="87505"/>
                </a:lnTo>
                <a:lnTo>
                  <a:pt x="1623280" y="65477"/>
                </a:lnTo>
                <a:lnTo>
                  <a:pt x="1644725" y="48847"/>
                </a:lnTo>
                <a:lnTo>
                  <a:pt x="1669655" y="43496"/>
                </a:lnTo>
                <a:lnTo>
                  <a:pt x="1595103" y="43496"/>
                </a:lnTo>
                <a:lnTo>
                  <a:pt x="1589585" y="6125"/>
                </a:lnTo>
                <a:close/>
              </a:path>
              <a:path w="1794509" h="406400">
                <a:moveTo>
                  <a:pt x="1771187" y="42270"/>
                </a:moveTo>
                <a:lnTo>
                  <a:pt x="1675362" y="42270"/>
                </a:lnTo>
                <a:lnTo>
                  <a:pt x="1704948" y="48435"/>
                </a:lnTo>
                <a:lnTo>
                  <a:pt x="1726435" y="65398"/>
                </a:lnTo>
                <a:lnTo>
                  <a:pt x="1739537" y="90862"/>
                </a:lnTo>
                <a:lnTo>
                  <a:pt x="1743967" y="122530"/>
                </a:lnTo>
                <a:lnTo>
                  <a:pt x="1743967" y="263437"/>
                </a:lnTo>
                <a:lnTo>
                  <a:pt x="1793599" y="263437"/>
                </a:lnTo>
                <a:lnTo>
                  <a:pt x="1793599" y="117012"/>
                </a:lnTo>
                <a:lnTo>
                  <a:pt x="1786419" y="69264"/>
                </a:lnTo>
                <a:lnTo>
                  <a:pt x="1771187" y="42270"/>
                </a:lnTo>
                <a:close/>
              </a:path>
              <a:path w="1794509" h="406400">
                <a:moveTo>
                  <a:pt x="1686995" y="0"/>
                </a:moveTo>
                <a:lnTo>
                  <a:pt x="1656581" y="2919"/>
                </a:lnTo>
                <a:lnTo>
                  <a:pt x="1632544" y="11409"/>
                </a:lnTo>
                <a:lnTo>
                  <a:pt x="1613678" y="25068"/>
                </a:lnTo>
                <a:lnTo>
                  <a:pt x="1598778" y="43496"/>
                </a:lnTo>
                <a:lnTo>
                  <a:pt x="1669655" y="43496"/>
                </a:lnTo>
                <a:lnTo>
                  <a:pt x="1675362" y="42270"/>
                </a:lnTo>
                <a:lnTo>
                  <a:pt x="1771187" y="42270"/>
                </a:lnTo>
                <a:lnTo>
                  <a:pt x="1765569" y="32315"/>
                </a:lnTo>
                <a:lnTo>
                  <a:pt x="1732083" y="8461"/>
                </a:lnTo>
                <a:lnTo>
                  <a:pt x="1686995" y="0"/>
                </a:lnTo>
                <a:close/>
              </a:path>
              <a:path w="1794509" h="406400">
                <a:moveTo>
                  <a:pt x="1363518" y="0"/>
                </a:moveTo>
                <a:lnTo>
                  <a:pt x="1322183" y="6263"/>
                </a:lnTo>
                <a:lnTo>
                  <a:pt x="1286348" y="24231"/>
                </a:lnTo>
                <a:lnTo>
                  <a:pt x="1258132" y="52668"/>
                </a:lnTo>
                <a:lnTo>
                  <a:pt x="1239650" y="90338"/>
                </a:lnTo>
                <a:lnTo>
                  <a:pt x="1233020" y="136006"/>
                </a:lnTo>
                <a:lnTo>
                  <a:pt x="1239650" y="181419"/>
                </a:lnTo>
                <a:lnTo>
                  <a:pt x="1258132" y="218481"/>
                </a:lnTo>
                <a:lnTo>
                  <a:pt x="1286348" y="246193"/>
                </a:lnTo>
                <a:lnTo>
                  <a:pt x="1322183" y="263553"/>
                </a:lnTo>
                <a:lnTo>
                  <a:pt x="1363518" y="269562"/>
                </a:lnTo>
                <a:lnTo>
                  <a:pt x="1404676" y="263553"/>
                </a:lnTo>
                <a:lnTo>
                  <a:pt x="1440630" y="246193"/>
                </a:lnTo>
                <a:lnTo>
                  <a:pt x="1458166" y="229134"/>
                </a:lnTo>
                <a:lnTo>
                  <a:pt x="1363518" y="229134"/>
                </a:lnTo>
                <a:lnTo>
                  <a:pt x="1331915" y="222759"/>
                </a:lnTo>
                <a:lnTo>
                  <a:pt x="1306002" y="204322"/>
                </a:lnTo>
                <a:lnTo>
                  <a:pt x="1288475" y="174857"/>
                </a:lnTo>
                <a:lnTo>
                  <a:pt x="1282034" y="135399"/>
                </a:lnTo>
                <a:lnTo>
                  <a:pt x="1288475" y="96005"/>
                </a:lnTo>
                <a:lnTo>
                  <a:pt x="1306002" y="66090"/>
                </a:lnTo>
                <a:lnTo>
                  <a:pt x="1331915" y="47090"/>
                </a:lnTo>
                <a:lnTo>
                  <a:pt x="1363518" y="40438"/>
                </a:lnTo>
                <a:lnTo>
                  <a:pt x="1456865" y="40438"/>
                </a:lnTo>
                <a:lnTo>
                  <a:pt x="1440630" y="24231"/>
                </a:lnTo>
                <a:lnTo>
                  <a:pt x="1404676" y="6263"/>
                </a:lnTo>
                <a:lnTo>
                  <a:pt x="1363518" y="0"/>
                </a:lnTo>
                <a:close/>
              </a:path>
              <a:path w="1794509" h="406400">
                <a:moveTo>
                  <a:pt x="1456865" y="40438"/>
                </a:moveTo>
                <a:lnTo>
                  <a:pt x="1363518" y="40438"/>
                </a:lnTo>
                <a:lnTo>
                  <a:pt x="1394764" y="47090"/>
                </a:lnTo>
                <a:lnTo>
                  <a:pt x="1420494" y="66090"/>
                </a:lnTo>
                <a:lnTo>
                  <a:pt x="1437953" y="96005"/>
                </a:lnTo>
                <a:lnTo>
                  <a:pt x="1444385" y="135399"/>
                </a:lnTo>
                <a:lnTo>
                  <a:pt x="1437953" y="174857"/>
                </a:lnTo>
                <a:lnTo>
                  <a:pt x="1420494" y="204322"/>
                </a:lnTo>
                <a:lnTo>
                  <a:pt x="1394764" y="222759"/>
                </a:lnTo>
                <a:lnTo>
                  <a:pt x="1363518" y="229134"/>
                </a:lnTo>
                <a:lnTo>
                  <a:pt x="1458166" y="229134"/>
                </a:lnTo>
                <a:lnTo>
                  <a:pt x="1469117" y="218481"/>
                </a:lnTo>
                <a:lnTo>
                  <a:pt x="1487870" y="181419"/>
                </a:lnTo>
                <a:lnTo>
                  <a:pt x="1494624" y="136006"/>
                </a:lnTo>
                <a:lnTo>
                  <a:pt x="1487870" y="90338"/>
                </a:lnTo>
                <a:lnTo>
                  <a:pt x="1469117" y="52668"/>
                </a:lnTo>
                <a:lnTo>
                  <a:pt x="1456865" y="40438"/>
                </a:lnTo>
                <a:close/>
              </a:path>
              <a:path w="1794509" h="406400">
                <a:moveTo>
                  <a:pt x="1169912" y="6125"/>
                </a:moveTo>
                <a:lnTo>
                  <a:pt x="1120290" y="6125"/>
                </a:lnTo>
                <a:lnTo>
                  <a:pt x="1120290" y="263437"/>
                </a:lnTo>
                <a:lnTo>
                  <a:pt x="1169912" y="263437"/>
                </a:lnTo>
                <a:lnTo>
                  <a:pt x="1169912" y="6125"/>
                </a:lnTo>
                <a:close/>
              </a:path>
              <a:path w="1794509" h="406400">
                <a:moveTo>
                  <a:pt x="668408" y="6125"/>
                </a:moveTo>
                <a:lnTo>
                  <a:pt x="618169" y="6125"/>
                </a:lnTo>
                <a:lnTo>
                  <a:pt x="618169" y="152550"/>
                </a:lnTo>
                <a:lnTo>
                  <a:pt x="625061" y="200297"/>
                </a:lnTo>
                <a:lnTo>
                  <a:pt x="645278" y="237246"/>
                </a:lnTo>
                <a:lnTo>
                  <a:pt x="678131" y="261100"/>
                </a:lnTo>
                <a:lnTo>
                  <a:pt x="722930" y="269562"/>
                </a:lnTo>
                <a:lnTo>
                  <a:pt x="760411" y="264335"/>
                </a:lnTo>
                <a:lnTo>
                  <a:pt x="786575" y="252102"/>
                </a:lnTo>
                <a:lnTo>
                  <a:pt x="802974" y="238031"/>
                </a:lnTo>
                <a:lnTo>
                  <a:pt x="811158" y="227291"/>
                </a:lnTo>
                <a:lnTo>
                  <a:pt x="733349" y="227291"/>
                </a:lnTo>
                <a:lnTo>
                  <a:pt x="704331" y="221213"/>
                </a:lnTo>
                <a:lnTo>
                  <a:pt x="684104" y="204396"/>
                </a:lnTo>
                <a:lnTo>
                  <a:pt x="672265" y="178965"/>
                </a:lnTo>
                <a:lnTo>
                  <a:pt x="668408" y="147042"/>
                </a:lnTo>
                <a:lnTo>
                  <a:pt x="668408" y="6125"/>
                </a:lnTo>
                <a:close/>
              </a:path>
              <a:path w="1794509" h="406400">
                <a:moveTo>
                  <a:pt x="854654" y="149754"/>
                </a:moveTo>
                <a:lnTo>
                  <a:pt x="804415" y="149754"/>
                </a:lnTo>
                <a:lnTo>
                  <a:pt x="804415" y="157450"/>
                </a:lnTo>
                <a:lnTo>
                  <a:pt x="800289" y="180511"/>
                </a:lnTo>
                <a:lnTo>
                  <a:pt x="787490" y="203169"/>
                </a:lnTo>
                <a:lnTo>
                  <a:pt x="765387" y="220428"/>
                </a:lnTo>
                <a:lnTo>
                  <a:pt x="733349" y="227291"/>
                </a:lnTo>
                <a:lnTo>
                  <a:pt x="812990" y="227291"/>
                </a:lnTo>
                <a:lnTo>
                  <a:pt x="821566" y="263437"/>
                </a:lnTo>
                <a:lnTo>
                  <a:pt x="854654" y="263437"/>
                </a:lnTo>
                <a:lnTo>
                  <a:pt x="854654" y="149754"/>
                </a:lnTo>
                <a:close/>
              </a:path>
              <a:path w="1794509" h="406400">
                <a:moveTo>
                  <a:pt x="1019811" y="42270"/>
                </a:moveTo>
                <a:lnTo>
                  <a:pt x="923982" y="42270"/>
                </a:lnTo>
                <a:lnTo>
                  <a:pt x="953570" y="48435"/>
                </a:lnTo>
                <a:lnTo>
                  <a:pt x="975060" y="65398"/>
                </a:lnTo>
                <a:lnTo>
                  <a:pt x="988165" y="90862"/>
                </a:lnTo>
                <a:lnTo>
                  <a:pt x="992598" y="122530"/>
                </a:lnTo>
                <a:lnTo>
                  <a:pt x="992598" y="263437"/>
                </a:lnTo>
                <a:lnTo>
                  <a:pt x="1042219" y="263437"/>
                </a:lnTo>
                <a:lnTo>
                  <a:pt x="1042219" y="117012"/>
                </a:lnTo>
                <a:lnTo>
                  <a:pt x="1035041" y="69264"/>
                </a:lnTo>
                <a:lnTo>
                  <a:pt x="1019811" y="42270"/>
                </a:lnTo>
                <a:close/>
              </a:path>
              <a:path w="1794509" h="406400">
                <a:moveTo>
                  <a:pt x="838204" y="6125"/>
                </a:moveTo>
                <a:lnTo>
                  <a:pt x="804509" y="6125"/>
                </a:lnTo>
                <a:lnTo>
                  <a:pt x="804509" y="113682"/>
                </a:lnTo>
                <a:lnTo>
                  <a:pt x="854748" y="113682"/>
                </a:lnTo>
                <a:lnTo>
                  <a:pt x="854748" y="110279"/>
                </a:lnTo>
                <a:lnTo>
                  <a:pt x="859192" y="87505"/>
                </a:lnTo>
                <a:lnTo>
                  <a:pt x="871904" y="65477"/>
                </a:lnTo>
                <a:lnTo>
                  <a:pt x="893346" y="48847"/>
                </a:lnTo>
                <a:lnTo>
                  <a:pt x="918275" y="43496"/>
                </a:lnTo>
                <a:lnTo>
                  <a:pt x="843723" y="43496"/>
                </a:lnTo>
                <a:lnTo>
                  <a:pt x="838204" y="6125"/>
                </a:lnTo>
                <a:close/>
              </a:path>
              <a:path w="1794509" h="406400">
                <a:moveTo>
                  <a:pt x="935625" y="0"/>
                </a:moveTo>
                <a:lnTo>
                  <a:pt x="905211" y="2919"/>
                </a:lnTo>
                <a:lnTo>
                  <a:pt x="881173" y="11409"/>
                </a:lnTo>
                <a:lnTo>
                  <a:pt x="862304" y="25068"/>
                </a:lnTo>
                <a:lnTo>
                  <a:pt x="847398" y="43496"/>
                </a:lnTo>
                <a:lnTo>
                  <a:pt x="918275" y="43496"/>
                </a:lnTo>
                <a:lnTo>
                  <a:pt x="923982" y="42270"/>
                </a:lnTo>
                <a:lnTo>
                  <a:pt x="1019811" y="42270"/>
                </a:lnTo>
                <a:lnTo>
                  <a:pt x="1014194" y="32315"/>
                </a:lnTo>
                <a:lnTo>
                  <a:pt x="980711" y="8461"/>
                </a:lnTo>
                <a:lnTo>
                  <a:pt x="935625" y="0"/>
                </a:lnTo>
                <a:close/>
              </a:path>
              <a:path w="1794509" h="406400">
                <a:moveTo>
                  <a:pt x="428856" y="0"/>
                </a:moveTo>
                <a:lnTo>
                  <a:pt x="387525" y="6263"/>
                </a:lnTo>
                <a:lnTo>
                  <a:pt x="351694" y="24231"/>
                </a:lnTo>
                <a:lnTo>
                  <a:pt x="323479" y="52668"/>
                </a:lnTo>
                <a:lnTo>
                  <a:pt x="304998" y="90338"/>
                </a:lnTo>
                <a:lnTo>
                  <a:pt x="298367" y="136006"/>
                </a:lnTo>
                <a:lnTo>
                  <a:pt x="304998" y="181419"/>
                </a:lnTo>
                <a:lnTo>
                  <a:pt x="323479" y="218481"/>
                </a:lnTo>
                <a:lnTo>
                  <a:pt x="351694" y="246193"/>
                </a:lnTo>
                <a:lnTo>
                  <a:pt x="387525" y="263553"/>
                </a:lnTo>
                <a:lnTo>
                  <a:pt x="428856" y="269562"/>
                </a:lnTo>
                <a:lnTo>
                  <a:pt x="470017" y="263553"/>
                </a:lnTo>
                <a:lnTo>
                  <a:pt x="505972" y="246193"/>
                </a:lnTo>
                <a:lnTo>
                  <a:pt x="523507" y="229134"/>
                </a:lnTo>
                <a:lnTo>
                  <a:pt x="428856" y="229134"/>
                </a:lnTo>
                <a:lnTo>
                  <a:pt x="397257" y="222759"/>
                </a:lnTo>
                <a:lnTo>
                  <a:pt x="371343" y="204322"/>
                </a:lnTo>
                <a:lnTo>
                  <a:pt x="353814" y="174857"/>
                </a:lnTo>
                <a:lnTo>
                  <a:pt x="347371" y="135399"/>
                </a:lnTo>
                <a:lnTo>
                  <a:pt x="353814" y="96005"/>
                </a:lnTo>
                <a:lnTo>
                  <a:pt x="371343" y="66090"/>
                </a:lnTo>
                <a:lnTo>
                  <a:pt x="397257" y="47090"/>
                </a:lnTo>
                <a:lnTo>
                  <a:pt x="428856" y="40438"/>
                </a:lnTo>
                <a:lnTo>
                  <a:pt x="522206" y="40438"/>
                </a:lnTo>
                <a:lnTo>
                  <a:pt x="505972" y="24231"/>
                </a:lnTo>
                <a:lnTo>
                  <a:pt x="470017" y="6263"/>
                </a:lnTo>
                <a:lnTo>
                  <a:pt x="428856" y="0"/>
                </a:lnTo>
                <a:close/>
              </a:path>
              <a:path w="1794509" h="406400">
                <a:moveTo>
                  <a:pt x="522206" y="40438"/>
                </a:moveTo>
                <a:lnTo>
                  <a:pt x="428856" y="40438"/>
                </a:lnTo>
                <a:lnTo>
                  <a:pt x="460101" y="47090"/>
                </a:lnTo>
                <a:lnTo>
                  <a:pt x="485832" y="66090"/>
                </a:lnTo>
                <a:lnTo>
                  <a:pt x="503290" y="96005"/>
                </a:lnTo>
                <a:lnTo>
                  <a:pt x="509722" y="135399"/>
                </a:lnTo>
                <a:lnTo>
                  <a:pt x="503290" y="174857"/>
                </a:lnTo>
                <a:lnTo>
                  <a:pt x="485832" y="204322"/>
                </a:lnTo>
                <a:lnTo>
                  <a:pt x="460101" y="222759"/>
                </a:lnTo>
                <a:lnTo>
                  <a:pt x="428856" y="229134"/>
                </a:lnTo>
                <a:lnTo>
                  <a:pt x="523507" y="229134"/>
                </a:lnTo>
                <a:lnTo>
                  <a:pt x="534457" y="218481"/>
                </a:lnTo>
                <a:lnTo>
                  <a:pt x="553208" y="181419"/>
                </a:lnTo>
                <a:lnTo>
                  <a:pt x="559962" y="136006"/>
                </a:lnTo>
                <a:lnTo>
                  <a:pt x="553208" y="90338"/>
                </a:lnTo>
                <a:lnTo>
                  <a:pt x="534457" y="52668"/>
                </a:lnTo>
                <a:lnTo>
                  <a:pt x="522206" y="40438"/>
                </a:lnTo>
                <a:close/>
              </a:path>
              <a:path w="1794509" h="406400">
                <a:moveTo>
                  <a:pt x="1793924" y="359371"/>
                </a:moveTo>
                <a:lnTo>
                  <a:pt x="298399" y="359371"/>
                </a:lnTo>
                <a:lnTo>
                  <a:pt x="298399" y="405526"/>
                </a:lnTo>
                <a:lnTo>
                  <a:pt x="1793924" y="405526"/>
                </a:lnTo>
                <a:lnTo>
                  <a:pt x="1793924" y="359371"/>
                </a:lnTo>
                <a:close/>
              </a:path>
            </a:pathLst>
          </a:custGeom>
          <a:solidFill>
            <a:srgbClr val="D2232A"/>
          </a:solidFill>
        </p:spPr>
        <p:txBody>
          <a:bodyPr wrap="square" lIns="0" tIns="0" rIns="0" bIns="0" rtlCol="0"/>
          <a:lstStyle/>
          <a:p>
            <a:endParaRPr/>
          </a:p>
        </p:txBody>
      </p:sp>
    </p:spTree>
    <p:extLst>
      <p:ext uri="{BB962C8B-B14F-4D97-AF65-F5344CB8AC3E}">
        <p14:creationId xmlns:p14="http://schemas.microsoft.com/office/powerpoint/2010/main" val="4090826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55588-7FA6-D3F2-3602-89E5573E4A00}"/>
            </a:ext>
          </a:extLst>
        </p:cNvPr>
        <p:cNvGrpSpPr/>
        <p:nvPr/>
      </p:nvGrpSpPr>
      <p:grpSpPr>
        <a:xfrm>
          <a:off x="0" y="0"/>
          <a:ext cx="0" cy="0"/>
          <a:chOff x="0" y="0"/>
          <a:chExt cx="0" cy="0"/>
        </a:xfrm>
      </p:grpSpPr>
      <p:pic>
        <p:nvPicPr>
          <p:cNvPr id="6" name="Grafik 5" descr="Ein Bild, das Text, Schrift, Diagramm, Screenshot enthält.&#10;&#10;Automatisch generierte Beschreibung">
            <a:extLst>
              <a:ext uri="{FF2B5EF4-FFF2-40B4-BE49-F238E27FC236}">
                <a16:creationId xmlns:a16="http://schemas.microsoft.com/office/drawing/2014/main" id="{9B9A4E98-6C31-139E-95B3-8BCEAB54F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1041"/>
            <a:ext cx="20104100" cy="8624368"/>
          </a:xfrm>
          <a:prstGeom prst="rect">
            <a:avLst/>
          </a:prstGeom>
        </p:spPr>
      </p:pic>
      <p:sp>
        <p:nvSpPr>
          <p:cNvPr id="2" name="object 2">
            <a:extLst>
              <a:ext uri="{FF2B5EF4-FFF2-40B4-BE49-F238E27FC236}">
                <a16:creationId xmlns:a16="http://schemas.microsoft.com/office/drawing/2014/main" id="{5A2CB78E-8197-CBEC-C70F-007A486C820D}"/>
              </a:ext>
            </a:extLst>
          </p:cNvPr>
          <p:cNvSpPr/>
          <p:nvPr/>
        </p:nvSpPr>
        <p:spPr>
          <a:xfrm>
            <a:off x="0" y="-1"/>
            <a:ext cx="16207827" cy="2521041"/>
          </a:xfrm>
          <a:custGeom>
            <a:avLst/>
            <a:gdLst/>
            <a:ahLst/>
            <a:cxnLst/>
            <a:rect l="l" t="t" r="r" b="b"/>
            <a:pathLst>
              <a:path w="14293215" h="2494280">
                <a:moveTo>
                  <a:pt x="14292758" y="0"/>
                </a:moveTo>
                <a:lnTo>
                  <a:pt x="0" y="0"/>
                </a:lnTo>
                <a:lnTo>
                  <a:pt x="0" y="2494269"/>
                </a:lnTo>
                <a:lnTo>
                  <a:pt x="13873923" y="2494269"/>
                </a:lnTo>
                <a:lnTo>
                  <a:pt x="13922767" y="2491451"/>
                </a:lnTo>
                <a:lnTo>
                  <a:pt x="13969956" y="2483207"/>
                </a:lnTo>
                <a:lnTo>
                  <a:pt x="14015177" y="2469851"/>
                </a:lnTo>
                <a:lnTo>
                  <a:pt x="14058114" y="2451697"/>
                </a:lnTo>
                <a:lnTo>
                  <a:pt x="14098453" y="2429060"/>
                </a:lnTo>
                <a:lnTo>
                  <a:pt x="14135881" y="2402254"/>
                </a:lnTo>
                <a:lnTo>
                  <a:pt x="14170082" y="2371593"/>
                </a:lnTo>
                <a:lnTo>
                  <a:pt x="14200743" y="2337392"/>
                </a:lnTo>
                <a:lnTo>
                  <a:pt x="14227549" y="2299964"/>
                </a:lnTo>
                <a:lnTo>
                  <a:pt x="14250186" y="2259625"/>
                </a:lnTo>
                <a:lnTo>
                  <a:pt x="14268340" y="2216688"/>
                </a:lnTo>
                <a:lnTo>
                  <a:pt x="14281696" y="2171467"/>
                </a:lnTo>
                <a:lnTo>
                  <a:pt x="14289940" y="2124278"/>
                </a:lnTo>
                <a:lnTo>
                  <a:pt x="14292758" y="2075433"/>
                </a:lnTo>
                <a:lnTo>
                  <a:pt x="14292758" y="0"/>
                </a:lnTo>
                <a:close/>
              </a:path>
            </a:pathLst>
          </a:custGeom>
          <a:solidFill>
            <a:srgbClr val="D2232A"/>
          </a:solidFill>
        </p:spPr>
        <p:txBody>
          <a:bodyPr wrap="square" lIns="0" tIns="0" rIns="0" bIns="0" rtlCol="0"/>
          <a:lstStyle/>
          <a:p>
            <a:endParaRPr/>
          </a:p>
        </p:txBody>
      </p:sp>
      <p:sp>
        <p:nvSpPr>
          <p:cNvPr id="3" name="object 3">
            <a:extLst>
              <a:ext uri="{FF2B5EF4-FFF2-40B4-BE49-F238E27FC236}">
                <a16:creationId xmlns:a16="http://schemas.microsoft.com/office/drawing/2014/main" id="{F0DEFEF4-ADC8-23BB-E668-99F518C0898F}"/>
              </a:ext>
            </a:extLst>
          </p:cNvPr>
          <p:cNvSpPr txBox="1">
            <a:spLocks noGrp="1"/>
          </p:cNvSpPr>
          <p:nvPr>
            <p:ph type="title"/>
          </p:nvPr>
        </p:nvSpPr>
        <p:spPr>
          <a:xfrm>
            <a:off x="626023" y="395231"/>
            <a:ext cx="16207827" cy="1300418"/>
          </a:xfrm>
          <a:prstGeom prst="rect">
            <a:avLst/>
          </a:prstGeom>
        </p:spPr>
        <p:txBody>
          <a:bodyPr vert="horz" wrap="square" lIns="0" tIns="160081" rIns="0" bIns="0" rtlCol="0">
            <a:spAutoFit/>
          </a:bodyPr>
          <a:lstStyle/>
          <a:p>
            <a:pPr marL="12700">
              <a:lnSpc>
                <a:spcPct val="100000"/>
              </a:lnSpc>
              <a:spcBef>
                <a:spcPts val="120"/>
              </a:spcBef>
            </a:pPr>
            <a:r>
              <a:rPr lang="de-AT" sz="7400" dirty="0">
                <a:solidFill>
                  <a:srgbClr val="FFFFFF"/>
                </a:solidFill>
                <a:latin typeface="☞TEXTANARROWALT-MEDIUM" panose="02000000000000000000" pitchFamily="2" charset="77"/>
              </a:rPr>
              <a:t>Wirtschaftlicher und zeitlicher Aufwand</a:t>
            </a:r>
            <a:endParaRPr sz="7400" dirty="0">
              <a:latin typeface="☞TEXTANARROWALT-MEDIUM" panose="02000000000000000000" pitchFamily="2" charset="77"/>
            </a:endParaRPr>
          </a:p>
        </p:txBody>
      </p:sp>
      <p:sp>
        <p:nvSpPr>
          <p:cNvPr id="5" name="object 4">
            <a:extLst>
              <a:ext uri="{FF2B5EF4-FFF2-40B4-BE49-F238E27FC236}">
                <a16:creationId xmlns:a16="http://schemas.microsoft.com/office/drawing/2014/main" id="{3B75996B-BE6C-EC20-15B7-A35817907497}"/>
              </a:ext>
            </a:extLst>
          </p:cNvPr>
          <p:cNvSpPr/>
          <p:nvPr/>
        </p:nvSpPr>
        <p:spPr>
          <a:xfrm>
            <a:off x="17900650" y="639040"/>
            <a:ext cx="1794510" cy="406400"/>
          </a:xfrm>
          <a:custGeom>
            <a:avLst/>
            <a:gdLst/>
            <a:ahLst/>
            <a:cxnLst/>
            <a:rect l="l" t="t" r="r" b="b"/>
            <a:pathLst>
              <a:path w="1794509" h="406400">
                <a:moveTo>
                  <a:pt x="39820" y="333780"/>
                </a:moveTo>
                <a:lnTo>
                  <a:pt x="13476" y="366250"/>
                </a:lnTo>
                <a:lnTo>
                  <a:pt x="21464" y="374283"/>
                </a:lnTo>
                <a:lnTo>
                  <a:pt x="40591" y="387770"/>
                </a:lnTo>
                <a:lnTo>
                  <a:pt x="71893" y="400453"/>
                </a:lnTo>
                <a:lnTo>
                  <a:pt x="116404" y="406071"/>
                </a:lnTo>
                <a:lnTo>
                  <a:pt x="169026" y="397245"/>
                </a:lnTo>
                <a:lnTo>
                  <a:pt x="206542" y="372683"/>
                </a:lnTo>
                <a:lnTo>
                  <a:pt x="211139" y="365025"/>
                </a:lnTo>
                <a:lnTo>
                  <a:pt x="115179" y="365025"/>
                </a:lnTo>
                <a:lnTo>
                  <a:pt x="83849" y="360402"/>
                </a:lnTo>
                <a:lnTo>
                  <a:pt x="60729" y="350094"/>
                </a:lnTo>
                <a:lnTo>
                  <a:pt x="45995" y="339439"/>
                </a:lnTo>
                <a:lnTo>
                  <a:pt x="39820" y="333780"/>
                </a:lnTo>
                <a:close/>
              </a:path>
              <a:path w="1794509" h="406400">
                <a:moveTo>
                  <a:pt x="236484" y="236484"/>
                </a:moveTo>
                <a:lnTo>
                  <a:pt x="186863" y="236484"/>
                </a:lnTo>
                <a:lnTo>
                  <a:pt x="186863" y="289059"/>
                </a:lnTo>
                <a:lnTo>
                  <a:pt x="182470" y="321346"/>
                </a:lnTo>
                <a:lnTo>
                  <a:pt x="169174" y="345191"/>
                </a:lnTo>
                <a:lnTo>
                  <a:pt x="146801" y="359961"/>
                </a:lnTo>
                <a:lnTo>
                  <a:pt x="115179" y="365025"/>
                </a:lnTo>
                <a:lnTo>
                  <a:pt x="211139" y="365025"/>
                </a:lnTo>
                <a:lnTo>
                  <a:pt x="229008" y="335255"/>
                </a:lnTo>
                <a:lnTo>
                  <a:pt x="236484" y="287834"/>
                </a:lnTo>
                <a:lnTo>
                  <a:pt x="236484" y="236484"/>
                </a:lnTo>
                <a:close/>
              </a:path>
              <a:path w="1794509" h="406400">
                <a:moveTo>
                  <a:pt x="50239" y="6125"/>
                </a:moveTo>
                <a:lnTo>
                  <a:pt x="0" y="6125"/>
                </a:lnTo>
                <a:lnTo>
                  <a:pt x="0" y="151932"/>
                </a:lnTo>
                <a:lnTo>
                  <a:pt x="6959" y="199780"/>
                </a:lnTo>
                <a:lnTo>
                  <a:pt x="27645" y="236941"/>
                </a:lnTo>
                <a:lnTo>
                  <a:pt x="61772" y="261005"/>
                </a:lnTo>
                <a:lnTo>
                  <a:pt x="109054" y="269562"/>
                </a:lnTo>
                <a:lnTo>
                  <a:pt x="137494" y="266289"/>
                </a:lnTo>
                <a:lnTo>
                  <a:pt x="159675" y="258077"/>
                </a:lnTo>
                <a:lnTo>
                  <a:pt x="175998" y="247338"/>
                </a:lnTo>
                <a:lnTo>
                  <a:pt x="186863" y="236484"/>
                </a:lnTo>
                <a:lnTo>
                  <a:pt x="236484" y="236484"/>
                </a:lnTo>
                <a:lnTo>
                  <a:pt x="236484" y="227291"/>
                </a:lnTo>
                <a:lnTo>
                  <a:pt x="115797" y="227291"/>
                </a:lnTo>
                <a:lnTo>
                  <a:pt x="86687" y="221126"/>
                </a:lnTo>
                <a:lnTo>
                  <a:pt x="66247" y="204163"/>
                </a:lnTo>
                <a:lnTo>
                  <a:pt x="54193" y="178700"/>
                </a:lnTo>
                <a:lnTo>
                  <a:pt x="50239" y="147032"/>
                </a:lnTo>
                <a:lnTo>
                  <a:pt x="50239" y="6125"/>
                </a:lnTo>
                <a:close/>
              </a:path>
              <a:path w="1794509" h="406400">
                <a:moveTo>
                  <a:pt x="236484" y="6125"/>
                </a:moveTo>
                <a:lnTo>
                  <a:pt x="186863" y="6125"/>
                </a:lnTo>
                <a:lnTo>
                  <a:pt x="186863" y="159293"/>
                </a:lnTo>
                <a:lnTo>
                  <a:pt x="182048" y="182322"/>
                </a:lnTo>
                <a:lnTo>
                  <a:pt x="169019" y="204318"/>
                </a:lnTo>
                <a:lnTo>
                  <a:pt x="147146" y="220801"/>
                </a:lnTo>
                <a:lnTo>
                  <a:pt x="115797" y="227291"/>
                </a:lnTo>
                <a:lnTo>
                  <a:pt x="236484" y="227291"/>
                </a:lnTo>
                <a:lnTo>
                  <a:pt x="236484" y="6125"/>
                </a:lnTo>
                <a:close/>
              </a:path>
              <a:path w="1794509" h="406400">
                <a:moveTo>
                  <a:pt x="1589585" y="6125"/>
                </a:moveTo>
                <a:lnTo>
                  <a:pt x="1555889" y="6125"/>
                </a:lnTo>
                <a:lnTo>
                  <a:pt x="1555889" y="263437"/>
                </a:lnTo>
                <a:lnTo>
                  <a:pt x="1606129" y="263437"/>
                </a:lnTo>
                <a:lnTo>
                  <a:pt x="1606129" y="110279"/>
                </a:lnTo>
                <a:lnTo>
                  <a:pt x="1610568" y="87505"/>
                </a:lnTo>
                <a:lnTo>
                  <a:pt x="1623280" y="65477"/>
                </a:lnTo>
                <a:lnTo>
                  <a:pt x="1644725" y="48847"/>
                </a:lnTo>
                <a:lnTo>
                  <a:pt x="1669655" y="43496"/>
                </a:lnTo>
                <a:lnTo>
                  <a:pt x="1595103" y="43496"/>
                </a:lnTo>
                <a:lnTo>
                  <a:pt x="1589585" y="6125"/>
                </a:lnTo>
                <a:close/>
              </a:path>
              <a:path w="1794509" h="406400">
                <a:moveTo>
                  <a:pt x="1771187" y="42270"/>
                </a:moveTo>
                <a:lnTo>
                  <a:pt x="1675362" y="42270"/>
                </a:lnTo>
                <a:lnTo>
                  <a:pt x="1704948" y="48435"/>
                </a:lnTo>
                <a:lnTo>
                  <a:pt x="1726435" y="65398"/>
                </a:lnTo>
                <a:lnTo>
                  <a:pt x="1739537" y="90862"/>
                </a:lnTo>
                <a:lnTo>
                  <a:pt x="1743967" y="122530"/>
                </a:lnTo>
                <a:lnTo>
                  <a:pt x="1743967" y="263437"/>
                </a:lnTo>
                <a:lnTo>
                  <a:pt x="1793599" y="263437"/>
                </a:lnTo>
                <a:lnTo>
                  <a:pt x="1793599" y="117012"/>
                </a:lnTo>
                <a:lnTo>
                  <a:pt x="1786419" y="69264"/>
                </a:lnTo>
                <a:lnTo>
                  <a:pt x="1771187" y="42270"/>
                </a:lnTo>
                <a:close/>
              </a:path>
              <a:path w="1794509" h="406400">
                <a:moveTo>
                  <a:pt x="1686995" y="0"/>
                </a:moveTo>
                <a:lnTo>
                  <a:pt x="1656581" y="2919"/>
                </a:lnTo>
                <a:lnTo>
                  <a:pt x="1632544" y="11409"/>
                </a:lnTo>
                <a:lnTo>
                  <a:pt x="1613678" y="25068"/>
                </a:lnTo>
                <a:lnTo>
                  <a:pt x="1598778" y="43496"/>
                </a:lnTo>
                <a:lnTo>
                  <a:pt x="1669655" y="43496"/>
                </a:lnTo>
                <a:lnTo>
                  <a:pt x="1675362" y="42270"/>
                </a:lnTo>
                <a:lnTo>
                  <a:pt x="1771187" y="42270"/>
                </a:lnTo>
                <a:lnTo>
                  <a:pt x="1765569" y="32315"/>
                </a:lnTo>
                <a:lnTo>
                  <a:pt x="1732083" y="8461"/>
                </a:lnTo>
                <a:lnTo>
                  <a:pt x="1686995" y="0"/>
                </a:lnTo>
                <a:close/>
              </a:path>
              <a:path w="1794509" h="406400">
                <a:moveTo>
                  <a:pt x="1363518" y="0"/>
                </a:moveTo>
                <a:lnTo>
                  <a:pt x="1322183" y="6263"/>
                </a:lnTo>
                <a:lnTo>
                  <a:pt x="1286348" y="24231"/>
                </a:lnTo>
                <a:lnTo>
                  <a:pt x="1258132" y="52668"/>
                </a:lnTo>
                <a:lnTo>
                  <a:pt x="1239650" y="90338"/>
                </a:lnTo>
                <a:lnTo>
                  <a:pt x="1233020" y="136006"/>
                </a:lnTo>
                <a:lnTo>
                  <a:pt x="1239650" y="181419"/>
                </a:lnTo>
                <a:lnTo>
                  <a:pt x="1258132" y="218481"/>
                </a:lnTo>
                <a:lnTo>
                  <a:pt x="1286348" y="246193"/>
                </a:lnTo>
                <a:lnTo>
                  <a:pt x="1322183" y="263553"/>
                </a:lnTo>
                <a:lnTo>
                  <a:pt x="1363518" y="269562"/>
                </a:lnTo>
                <a:lnTo>
                  <a:pt x="1404676" y="263553"/>
                </a:lnTo>
                <a:lnTo>
                  <a:pt x="1440630" y="246193"/>
                </a:lnTo>
                <a:lnTo>
                  <a:pt x="1458166" y="229134"/>
                </a:lnTo>
                <a:lnTo>
                  <a:pt x="1363518" y="229134"/>
                </a:lnTo>
                <a:lnTo>
                  <a:pt x="1331915" y="222759"/>
                </a:lnTo>
                <a:lnTo>
                  <a:pt x="1306002" y="204322"/>
                </a:lnTo>
                <a:lnTo>
                  <a:pt x="1288475" y="174857"/>
                </a:lnTo>
                <a:lnTo>
                  <a:pt x="1282034" y="135399"/>
                </a:lnTo>
                <a:lnTo>
                  <a:pt x="1288475" y="96005"/>
                </a:lnTo>
                <a:lnTo>
                  <a:pt x="1306002" y="66090"/>
                </a:lnTo>
                <a:lnTo>
                  <a:pt x="1331915" y="47090"/>
                </a:lnTo>
                <a:lnTo>
                  <a:pt x="1363518" y="40438"/>
                </a:lnTo>
                <a:lnTo>
                  <a:pt x="1456865" y="40438"/>
                </a:lnTo>
                <a:lnTo>
                  <a:pt x="1440630" y="24231"/>
                </a:lnTo>
                <a:lnTo>
                  <a:pt x="1404676" y="6263"/>
                </a:lnTo>
                <a:lnTo>
                  <a:pt x="1363518" y="0"/>
                </a:lnTo>
                <a:close/>
              </a:path>
              <a:path w="1794509" h="406400">
                <a:moveTo>
                  <a:pt x="1456865" y="40438"/>
                </a:moveTo>
                <a:lnTo>
                  <a:pt x="1363518" y="40438"/>
                </a:lnTo>
                <a:lnTo>
                  <a:pt x="1394764" y="47090"/>
                </a:lnTo>
                <a:lnTo>
                  <a:pt x="1420494" y="66090"/>
                </a:lnTo>
                <a:lnTo>
                  <a:pt x="1437953" y="96005"/>
                </a:lnTo>
                <a:lnTo>
                  <a:pt x="1444385" y="135399"/>
                </a:lnTo>
                <a:lnTo>
                  <a:pt x="1437953" y="174857"/>
                </a:lnTo>
                <a:lnTo>
                  <a:pt x="1420494" y="204322"/>
                </a:lnTo>
                <a:lnTo>
                  <a:pt x="1394764" y="222759"/>
                </a:lnTo>
                <a:lnTo>
                  <a:pt x="1363518" y="229134"/>
                </a:lnTo>
                <a:lnTo>
                  <a:pt x="1458166" y="229134"/>
                </a:lnTo>
                <a:lnTo>
                  <a:pt x="1469117" y="218481"/>
                </a:lnTo>
                <a:lnTo>
                  <a:pt x="1487870" y="181419"/>
                </a:lnTo>
                <a:lnTo>
                  <a:pt x="1494624" y="136006"/>
                </a:lnTo>
                <a:lnTo>
                  <a:pt x="1487870" y="90338"/>
                </a:lnTo>
                <a:lnTo>
                  <a:pt x="1469117" y="52668"/>
                </a:lnTo>
                <a:lnTo>
                  <a:pt x="1456865" y="40438"/>
                </a:lnTo>
                <a:close/>
              </a:path>
              <a:path w="1794509" h="406400">
                <a:moveTo>
                  <a:pt x="1169912" y="6125"/>
                </a:moveTo>
                <a:lnTo>
                  <a:pt x="1120290" y="6125"/>
                </a:lnTo>
                <a:lnTo>
                  <a:pt x="1120290" y="263437"/>
                </a:lnTo>
                <a:lnTo>
                  <a:pt x="1169912" y="263437"/>
                </a:lnTo>
                <a:lnTo>
                  <a:pt x="1169912" y="6125"/>
                </a:lnTo>
                <a:close/>
              </a:path>
              <a:path w="1794509" h="406400">
                <a:moveTo>
                  <a:pt x="668408" y="6125"/>
                </a:moveTo>
                <a:lnTo>
                  <a:pt x="618169" y="6125"/>
                </a:lnTo>
                <a:lnTo>
                  <a:pt x="618169" y="152550"/>
                </a:lnTo>
                <a:lnTo>
                  <a:pt x="625061" y="200297"/>
                </a:lnTo>
                <a:lnTo>
                  <a:pt x="645278" y="237246"/>
                </a:lnTo>
                <a:lnTo>
                  <a:pt x="678131" y="261100"/>
                </a:lnTo>
                <a:lnTo>
                  <a:pt x="722930" y="269562"/>
                </a:lnTo>
                <a:lnTo>
                  <a:pt x="760411" y="264335"/>
                </a:lnTo>
                <a:lnTo>
                  <a:pt x="786575" y="252102"/>
                </a:lnTo>
                <a:lnTo>
                  <a:pt x="802974" y="238031"/>
                </a:lnTo>
                <a:lnTo>
                  <a:pt x="811158" y="227291"/>
                </a:lnTo>
                <a:lnTo>
                  <a:pt x="733349" y="227291"/>
                </a:lnTo>
                <a:lnTo>
                  <a:pt x="704331" y="221213"/>
                </a:lnTo>
                <a:lnTo>
                  <a:pt x="684104" y="204396"/>
                </a:lnTo>
                <a:lnTo>
                  <a:pt x="672265" y="178965"/>
                </a:lnTo>
                <a:lnTo>
                  <a:pt x="668408" y="147042"/>
                </a:lnTo>
                <a:lnTo>
                  <a:pt x="668408" y="6125"/>
                </a:lnTo>
                <a:close/>
              </a:path>
              <a:path w="1794509" h="406400">
                <a:moveTo>
                  <a:pt x="854654" y="149754"/>
                </a:moveTo>
                <a:lnTo>
                  <a:pt x="804415" y="149754"/>
                </a:lnTo>
                <a:lnTo>
                  <a:pt x="804415" y="157450"/>
                </a:lnTo>
                <a:lnTo>
                  <a:pt x="800289" y="180511"/>
                </a:lnTo>
                <a:lnTo>
                  <a:pt x="787490" y="203169"/>
                </a:lnTo>
                <a:lnTo>
                  <a:pt x="765387" y="220428"/>
                </a:lnTo>
                <a:lnTo>
                  <a:pt x="733349" y="227291"/>
                </a:lnTo>
                <a:lnTo>
                  <a:pt x="812990" y="227291"/>
                </a:lnTo>
                <a:lnTo>
                  <a:pt x="821566" y="263437"/>
                </a:lnTo>
                <a:lnTo>
                  <a:pt x="854654" y="263437"/>
                </a:lnTo>
                <a:lnTo>
                  <a:pt x="854654" y="149754"/>
                </a:lnTo>
                <a:close/>
              </a:path>
              <a:path w="1794509" h="406400">
                <a:moveTo>
                  <a:pt x="1019811" y="42270"/>
                </a:moveTo>
                <a:lnTo>
                  <a:pt x="923982" y="42270"/>
                </a:lnTo>
                <a:lnTo>
                  <a:pt x="953570" y="48435"/>
                </a:lnTo>
                <a:lnTo>
                  <a:pt x="975060" y="65398"/>
                </a:lnTo>
                <a:lnTo>
                  <a:pt x="988165" y="90862"/>
                </a:lnTo>
                <a:lnTo>
                  <a:pt x="992598" y="122530"/>
                </a:lnTo>
                <a:lnTo>
                  <a:pt x="992598" y="263437"/>
                </a:lnTo>
                <a:lnTo>
                  <a:pt x="1042219" y="263437"/>
                </a:lnTo>
                <a:lnTo>
                  <a:pt x="1042219" y="117012"/>
                </a:lnTo>
                <a:lnTo>
                  <a:pt x="1035041" y="69264"/>
                </a:lnTo>
                <a:lnTo>
                  <a:pt x="1019811" y="42270"/>
                </a:lnTo>
                <a:close/>
              </a:path>
              <a:path w="1794509" h="406400">
                <a:moveTo>
                  <a:pt x="838204" y="6125"/>
                </a:moveTo>
                <a:lnTo>
                  <a:pt x="804509" y="6125"/>
                </a:lnTo>
                <a:lnTo>
                  <a:pt x="804509" y="113682"/>
                </a:lnTo>
                <a:lnTo>
                  <a:pt x="854748" y="113682"/>
                </a:lnTo>
                <a:lnTo>
                  <a:pt x="854748" y="110279"/>
                </a:lnTo>
                <a:lnTo>
                  <a:pt x="859192" y="87505"/>
                </a:lnTo>
                <a:lnTo>
                  <a:pt x="871904" y="65477"/>
                </a:lnTo>
                <a:lnTo>
                  <a:pt x="893346" y="48847"/>
                </a:lnTo>
                <a:lnTo>
                  <a:pt x="918275" y="43496"/>
                </a:lnTo>
                <a:lnTo>
                  <a:pt x="843723" y="43496"/>
                </a:lnTo>
                <a:lnTo>
                  <a:pt x="838204" y="6125"/>
                </a:lnTo>
                <a:close/>
              </a:path>
              <a:path w="1794509" h="406400">
                <a:moveTo>
                  <a:pt x="935625" y="0"/>
                </a:moveTo>
                <a:lnTo>
                  <a:pt x="905211" y="2919"/>
                </a:lnTo>
                <a:lnTo>
                  <a:pt x="881173" y="11409"/>
                </a:lnTo>
                <a:lnTo>
                  <a:pt x="862304" y="25068"/>
                </a:lnTo>
                <a:lnTo>
                  <a:pt x="847398" y="43496"/>
                </a:lnTo>
                <a:lnTo>
                  <a:pt x="918275" y="43496"/>
                </a:lnTo>
                <a:lnTo>
                  <a:pt x="923982" y="42270"/>
                </a:lnTo>
                <a:lnTo>
                  <a:pt x="1019811" y="42270"/>
                </a:lnTo>
                <a:lnTo>
                  <a:pt x="1014194" y="32315"/>
                </a:lnTo>
                <a:lnTo>
                  <a:pt x="980711" y="8461"/>
                </a:lnTo>
                <a:lnTo>
                  <a:pt x="935625" y="0"/>
                </a:lnTo>
                <a:close/>
              </a:path>
              <a:path w="1794509" h="406400">
                <a:moveTo>
                  <a:pt x="428856" y="0"/>
                </a:moveTo>
                <a:lnTo>
                  <a:pt x="387525" y="6263"/>
                </a:lnTo>
                <a:lnTo>
                  <a:pt x="351694" y="24231"/>
                </a:lnTo>
                <a:lnTo>
                  <a:pt x="323479" y="52668"/>
                </a:lnTo>
                <a:lnTo>
                  <a:pt x="304998" y="90338"/>
                </a:lnTo>
                <a:lnTo>
                  <a:pt x="298367" y="136006"/>
                </a:lnTo>
                <a:lnTo>
                  <a:pt x="304998" y="181419"/>
                </a:lnTo>
                <a:lnTo>
                  <a:pt x="323479" y="218481"/>
                </a:lnTo>
                <a:lnTo>
                  <a:pt x="351694" y="246193"/>
                </a:lnTo>
                <a:lnTo>
                  <a:pt x="387525" y="263553"/>
                </a:lnTo>
                <a:lnTo>
                  <a:pt x="428856" y="269562"/>
                </a:lnTo>
                <a:lnTo>
                  <a:pt x="470017" y="263553"/>
                </a:lnTo>
                <a:lnTo>
                  <a:pt x="505972" y="246193"/>
                </a:lnTo>
                <a:lnTo>
                  <a:pt x="523507" y="229134"/>
                </a:lnTo>
                <a:lnTo>
                  <a:pt x="428856" y="229134"/>
                </a:lnTo>
                <a:lnTo>
                  <a:pt x="397257" y="222759"/>
                </a:lnTo>
                <a:lnTo>
                  <a:pt x="371343" y="204322"/>
                </a:lnTo>
                <a:lnTo>
                  <a:pt x="353814" y="174857"/>
                </a:lnTo>
                <a:lnTo>
                  <a:pt x="347371" y="135399"/>
                </a:lnTo>
                <a:lnTo>
                  <a:pt x="353814" y="96005"/>
                </a:lnTo>
                <a:lnTo>
                  <a:pt x="371343" y="66090"/>
                </a:lnTo>
                <a:lnTo>
                  <a:pt x="397257" y="47090"/>
                </a:lnTo>
                <a:lnTo>
                  <a:pt x="428856" y="40438"/>
                </a:lnTo>
                <a:lnTo>
                  <a:pt x="522206" y="40438"/>
                </a:lnTo>
                <a:lnTo>
                  <a:pt x="505972" y="24231"/>
                </a:lnTo>
                <a:lnTo>
                  <a:pt x="470017" y="6263"/>
                </a:lnTo>
                <a:lnTo>
                  <a:pt x="428856" y="0"/>
                </a:lnTo>
                <a:close/>
              </a:path>
              <a:path w="1794509" h="406400">
                <a:moveTo>
                  <a:pt x="522206" y="40438"/>
                </a:moveTo>
                <a:lnTo>
                  <a:pt x="428856" y="40438"/>
                </a:lnTo>
                <a:lnTo>
                  <a:pt x="460101" y="47090"/>
                </a:lnTo>
                <a:lnTo>
                  <a:pt x="485832" y="66090"/>
                </a:lnTo>
                <a:lnTo>
                  <a:pt x="503290" y="96005"/>
                </a:lnTo>
                <a:lnTo>
                  <a:pt x="509722" y="135399"/>
                </a:lnTo>
                <a:lnTo>
                  <a:pt x="503290" y="174857"/>
                </a:lnTo>
                <a:lnTo>
                  <a:pt x="485832" y="204322"/>
                </a:lnTo>
                <a:lnTo>
                  <a:pt x="460101" y="222759"/>
                </a:lnTo>
                <a:lnTo>
                  <a:pt x="428856" y="229134"/>
                </a:lnTo>
                <a:lnTo>
                  <a:pt x="523507" y="229134"/>
                </a:lnTo>
                <a:lnTo>
                  <a:pt x="534457" y="218481"/>
                </a:lnTo>
                <a:lnTo>
                  <a:pt x="553208" y="181419"/>
                </a:lnTo>
                <a:lnTo>
                  <a:pt x="559962" y="136006"/>
                </a:lnTo>
                <a:lnTo>
                  <a:pt x="553208" y="90338"/>
                </a:lnTo>
                <a:lnTo>
                  <a:pt x="534457" y="52668"/>
                </a:lnTo>
                <a:lnTo>
                  <a:pt x="522206" y="40438"/>
                </a:lnTo>
                <a:close/>
              </a:path>
              <a:path w="1794509" h="406400">
                <a:moveTo>
                  <a:pt x="1793924" y="359371"/>
                </a:moveTo>
                <a:lnTo>
                  <a:pt x="298399" y="359371"/>
                </a:lnTo>
                <a:lnTo>
                  <a:pt x="298399" y="405526"/>
                </a:lnTo>
                <a:lnTo>
                  <a:pt x="1793924" y="405526"/>
                </a:lnTo>
                <a:lnTo>
                  <a:pt x="1793924" y="359371"/>
                </a:lnTo>
                <a:close/>
              </a:path>
            </a:pathLst>
          </a:custGeom>
          <a:solidFill>
            <a:srgbClr val="D2232A"/>
          </a:solidFill>
        </p:spPr>
        <p:txBody>
          <a:bodyPr wrap="square" lIns="0" tIns="0" rIns="0" bIns="0" rtlCol="0"/>
          <a:lstStyle/>
          <a:p>
            <a:endParaRPr/>
          </a:p>
        </p:txBody>
      </p:sp>
    </p:spTree>
    <p:extLst>
      <p:ext uri="{BB962C8B-B14F-4D97-AF65-F5344CB8AC3E}">
        <p14:creationId xmlns:p14="http://schemas.microsoft.com/office/powerpoint/2010/main" val="1960980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94282-2917-28AA-B66A-28C135F14845}"/>
            </a:ext>
          </a:extLst>
        </p:cNvPr>
        <p:cNvGrpSpPr/>
        <p:nvPr/>
      </p:nvGrpSpPr>
      <p:grpSpPr>
        <a:xfrm>
          <a:off x="0" y="0"/>
          <a:ext cx="0" cy="0"/>
          <a:chOff x="0" y="0"/>
          <a:chExt cx="0" cy="0"/>
        </a:xfrm>
      </p:grpSpPr>
      <p:pic>
        <p:nvPicPr>
          <p:cNvPr id="23" name="Grafik 22" descr="Ein Bild, das Text, Screenshot, Schrift, Zahl enthält.&#10;&#10;Automatisch generierte Beschreibung">
            <a:extLst>
              <a:ext uri="{FF2B5EF4-FFF2-40B4-BE49-F238E27FC236}">
                <a16:creationId xmlns:a16="http://schemas.microsoft.com/office/drawing/2014/main" id="{19ED5AF9-B4CE-6D77-EE14-B75137809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2" y="2499269"/>
            <a:ext cx="19539857" cy="8020318"/>
          </a:xfrm>
          <a:prstGeom prst="rect">
            <a:avLst/>
          </a:prstGeom>
        </p:spPr>
      </p:pic>
      <p:sp>
        <p:nvSpPr>
          <p:cNvPr id="2" name="object 2">
            <a:extLst>
              <a:ext uri="{FF2B5EF4-FFF2-40B4-BE49-F238E27FC236}">
                <a16:creationId xmlns:a16="http://schemas.microsoft.com/office/drawing/2014/main" id="{06F877B1-CFE3-C60D-6DD9-8A65F25D21CA}"/>
              </a:ext>
            </a:extLst>
          </p:cNvPr>
          <p:cNvSpPr/>
          <p:nvPr/>
        </p:nvSpPr>
        <p:spPr>
          <a:xfrm>
            <a:off x="1" y="0"/>
            <a:ext cx="10052050" cy="2494280"/>
          </a:xfrm>
          <a:custGeom>
            <a:avLst/>
            <a:gdLst/>
            <a:ahLst/>
            <a:cxnLst/>
            <a:rect l="l" t="t" r="r" b="b"/>
            <a:pathLst>
              <a:path w="14293215" h="2494280">
                <a:moveTo>
                  <a:pt x="14292758" y="0"/>
                </a:moveTo>
                <a:lnTo>
                  <a:pt x="0" y="0"/>
                </a:lnTo>
                <a:lnTo>
                  <a:pt x="0" y="2494269"/>
                </a:lnTo>
                <a:lnTo>
                  <a:pt x="13873923" y="2494269"/>
                </a:lnTo>
                <a:lnTo>
                  <a:pt x="13922767" y="2491451"/>
                </a:lnTo>
                <a:lnTo>
                  <a:pt x="13969956" y="2483207"/>
                </a:lnTo>
                <a:lnTo>
                  <a:pt x="14015177" y="2469851"/>
                </a:lnTo>
                <a:lnTo>
                  <a:pt x="14058114" y="2451697"/>
                </a:lnTo>
                <a:lnTo>
                  <a:pt x="14098453" y="2429060"/>
                </a:lnTo>
                <a:lnTo>
                  <a:pt x="14135881" y="2402254"/>
                </a:lnTo>
                <a:lnTo>
                  <a:pt x="14170082" y="2371593"/>
                </a:lnTo>
                <a:lnTo>
                  <a:pt x="14200743" y="2337392"/>
                </a:lnTo>
                <a:lnTo>
                  <a:pt x="14227549" y="2299964"/>
                </a:lnTo>
                <a:lnTo>
                  <a:pt x="14250186" y="2259625"/>
                </a:lnTo>
                <a:lnTo>
                  <a:pt x="14268340" y="2216688"/>
                </a:lnTo>
                <a:lnTo>
                  <a:pt x="14281696" y="2171467"/>
                </a:lnTo>
                <a:lnTo>
                  <a:pt x="14289940" y="2124278"/>
                </a:lnTo>
                <a:lnTo>
                  <a:pt x="14292758" y="2075433"/>
                </a:lnTo>
                <a:lnTo>
                  <a:pt x="14292758" y="0"/>
                </a:lnTo>
                <a:close/>
              </a:path>
            </a:pathLst>
          </a:custGeom>
          <a:solidFill>
            <a:srgbClr val="D2232A"/>
          </a:solidFill>
        </p:spPr>
        <p:txBody>
          <a:bodyPr wrap="square" lIns="0" tIns="0" rIns="0" bIns="0" rtlCol="0"/>
          <a:lstStyle/>
          <a:p>
            <a:endParaRPr dirty="0"/>
          </a:p>
        </p:txBody>
      </p:sp>
      <p:sp>
        <p:nvSpPr>
          <p:cNvPr id="3" name="object 3">
            <a:extLst>
              <a:ext uri="{FF2B5EF4-FFF2-40B4-BE49-F238E27FC236}">
                <a16:creationId xmlns:a16="http://schemas.microsoft.com/office/drawing/2014/main" id="{1A47BB2A-4350-FBAA-1C1B-A1E54C9422C4}"/>
              </a:ext>
            </a:extLst>
          </p:cNvPr>
          <p:cNvSpPr txBox="1">
            <a:spLocks noGrp="1"/>
          </p:cNvSpPr>
          <p:nvPr>
            <p:ph type="title"/>
          </p:nvPr>
        </p:nvSpPr>
        <p:spPr>
          <a:xfrm>
            <a:off x="626023" y="395231"/>
            <a:ext cx="13083627" cy="1300418"/>
          </a:xfrm>
          <a:prstGeom prst="rect">
            <a:avLst/>
          </a:prstGeom>
        </p:spPr>
        <p:txBody>
          <a:bodyPr vert="horz" wrap="square" lIns="0" tIns="160081" rIns="0" bIns="0" rtlCol="0">
            <a:spAutoFit/>
          </a:bodyPr>
          <a:lstStyle/>
          <a:p>
            <a:pPr marL="12700">
              <a:lnSpc>
                <a:spcPct val="100000"/>
              </a:lnSpc>
              <a:spcBef>
                <a:spcPts val="120"/>
              </a:spcBef>
            </a:pPr>
            <a:r>
              <a:rPr lang="de-AT" sz="7400" dirty="0">
                <a:solidFill>
                  <a:srgbClr val="FFFFFF"/>
                </a:solidFill>
                <a:latin typeface="☞TEXTANARROWALT-MEDIUM" panose="02000000000000000000" pitchFamily="2" charset="77"/>
              </a:rPr>
              <a:t>Key Facts</a:t>
            </a:r>
            <a:endParaRPr sz="7400" dirty="0">
              <a:latin typeface="☞TEXTANARROWALT-MEDIUM" panose="02000000000000000000" pitchFamily="2" charset="77"/>
            </a:endParaRPr>
          </a:p>
        </p:txBody>
      </p:sp>
      <p:sp>
        <p:nvSpPr>
          <p:cNvPr id="5" name="object 4">
            <a:extLst>
              <a:ext uri="{FF2B5EF4-FFF2-40B4-BE49-F238E27FC236}">
                <a16:creationId xmlns:a16="http://schemas.microsoft.com/office/drawing/2014/main" id="{D2CEE247-0EB6-FF4A-A4C1-36CE2EDAF302}"/>
              </a:ext>
            </a:extLst>
          </p:cNvPr>
          <p:cNvSpPr/>
          <p:nvPr/>
        </p:nvSpPr>
        <p:spPr>
          <a:xfrm>
            <a:off x="17900650" y="639040"/>
            <a:ext cx="1794510" cy="406400"/>
          </a:xfrm>
          <a:custGeom>
            <a:avLst/>
            <a:gdLst/>
            <a:ahLst/>
            <a:cxnLst/>
            <a:rect l="l" t="t" r="r" b="b"/>
            <a:pathLst>
              <a:path w="1794509" h="406400">
                <a:moveTo>
                  <a:pt x="39820" y="333780"/>
                </a:moveTo>
                <a:lnTo>
                  <a:pt x="13476" y="366250"/>
                </a:lnTo>
                <a:lnTo>
                  <a:pt x="21464" y="374283"/>
                </a:lnTo>
                <a:lnTo>
                  <a:pt x="40591" y="387770"/>
                </a:lnTo>
                <a:lnTo>
                  <a:pt x="71893" y="400453"/>
                </a:lnTo>
                <a:lnTo>
                  <a:pt x="116404" y="406071"/>
                </a:lnTo>
                <a:lnTo>
                  <a:pt x="169026" y="397245"/>
                </a:lnTo>
                <a:lnTo>
                  <a:pt x="206542" y="372683"/>
                </a:lnTo>
                <a:lnTo>
                  <a:pt x="211139" y="365025"/>
                </a:lnTo>
                <a:lnTo>
                  <a:pt x="115179" y="365025"/>
                </a:lnTo>
                <a:lnTo>
                  <a:pt x="83849" y="360402"/>
                </a:lnTo>
                <a:lnTo>
                  <a:pt x="60729" y="350094"/>
                </a:lnTo>
                <a:lnTo>
                  <a:pt x="45995" y="339439"/>
                </a:lnTo>
                <a:lnTo>
                  <a:pt x="39820" y="333780"/>
                </a:lnTo>
                <a:close/>
              </a:path>
              <a:path w="1794509" h="406400">
                <a:moveTo>
                  <a:pt x="236484" y="236484"/>
                </a:moveTo>
                <a:lnTo>
                  <a:pt x="186863" y="236484"/>
                </a:lnTo>
                <a:lnTo>
                  <a:pt x="186863" y="289059"/>
                </a:lnTo>
                <a:lnTo>
                  <a:pt x="182470" y="321346"/>
                </a:lnTo>
                <a:lnTo>
                  <a:pt x="169174" y="345191"/>
                </a:lnTo>
                <a:lnTo>
                  <a:pt x="146801" y="359961"/>
                </a:lnTo>
                <a:lnTo>
                  <a:pt x="115179" y="365025"/>
                </a:lnTo>
                <a:lnTo>
                  <a:pt x="211139" y="365025"/>
                </a:lnTo>
                <a:lnTo>
                  <a:pt x="229008" y="335255"/>
                </a:lnTo>
                <a:lnTo>
                  <a:pt x="236484" y="287834"/>
                </a:lnTo>
                <a:lnTo>
                  <a:pt x="236484" y="236484"/>
                </a:lnTo>
                <a:close/>
              </a:path>
              <a:path w="1794509" h="406400">
                <a:moveTo>
                  <a:pt x="50239" y="6125"/>
                </a:moveTo>
                <a:lnTo>
                  <a:pt x="0" y="6125"/>
                </a:lnTo>
                <a:lnTo>
                  <a:pt x="0" y="151932"/>
                </a:lnTo>
                <a:lnTo>
                  <a:pt x="6959" y="199780"/>
                </a:lnTo>
                <a:lnTo>
                  <a:pt x="27645" y="236941"/>
                </a:lnTo>
                <a:lnTo>
                  <a:pt x="61772" y="261005"/>
                </a:lnTo>
                <a:lnTo>
                  <a:pt x="109054" y="269562"/>
                </a:lnTo>
                <a:lnTo>
                  <a:pt x="137494" y="266289"/>
                </a:lnTo>
                <a:lnTo>
                  <a:pt x="159675" y="258077"/>
                </a:lnTo>
                <a:lnTo>
                  <a:pt x="175998" y="247338"/>
                </a:lnTo>
                <a:lnTo>
                  <a:pt x="186863" y="236484"/>
                </a:lnTo>
                <a:lnTo>
                  <a:pt x="236484" y="236484"/>
                </a:lnTo>
                <a:lnTo>
                  <a:pt x="236484" y="227291"/>
                </a:lnTo>
                <a:lnTo>
                  <a:pt x="115797" y="227291"/>
                </a:lnTo>
                <a:lnTo>
                  <a:pt x="86687" y="221126"/>
                </a:lnTo>
                <a:lnTo>
                  <a:pt x="66247" y="204163"/>
                </a:lnTo>
                <a:lnTo>
                  <a:pt x="54193" y="178700"/>
                </a:lnTo>
                <a:lnTo>
                  <a:pt x="50239" y="147032"/>
                </a:lnTo>
                <a:lnTo>
                  <a:pt x="50239" y="6125"/>
                </a:lnTo>
                <a:close/>
              </a:path>
              <a:path w="1794509" h="406400">
                <a:moveTo>
                  <a:pt x="236484" y="6125"/>
                </a:moveTo>
                <a:lnTo>
                  <a:pt x="186863" y="6125"/>
                </a:lnTo>
                <a:lnTo>
                  <a:pt x="186863" y="159293"/>
                </a:lnTo>
                <a:lnTo>
                  <a:pt x="182048" y="182322"/>
                </a:lnTo>
                <a:lnTo>
                  <a:pt x="169019" y="204318"/>
                </a:lnTo>
                <a:lnTo>
                  <a:pt x="147146" y="220801"/>
                </a:lnTo>
                <a:lnTo>
                  <a:pt x="115797" y="227291"/>
                </a:lnTo>
                <a:lnTo>
                  <a:pt x="236484" y="227291"/>
                </a:lnTo>
                <a:lnTo>
                  <a:pt x="236484" y="6125"/>
                </a:lnTo>
                <a:close/>
              </a:path>
              <a:path w="1794509" h="406400">
                <a:moveTo>
                  <a:pt x="1589585" y="6125"/>
                </a:moveTo>
                <a:lnTo>
                  <a:pt x="1555889" y="6125"/>
                </a:lnTo>
                <a:lnTo>
                  <a:pt x="1555889" y="263437"/>
                </a:lnTo>
                <a:lnTo>
                  <a:pt x="1606129" y="263437"/>
                </a:lnTo>
                <a:lnTo>
                  <a:pt x="1606129" y="110279"/>
                </a:lnTo>
                <a:lnTo>
                  <a:pt x="1610568" y="87505"/>
                </a:lnTo>
                <a:lnTo>
                  <a:pt x="1623280" y="65477"/>
                </a:lnTo>
                <a:lnTo>
                  <a:pt x="1644725" y="48847"/>
                </a:lnTo>
                <a:lnTo>
                  <a:pt x="1669655" y="43496"/>
                </a:lnTo>
                <a:lnTo>
                  <a:pt x="1595103" y="43496"/>
                </a:lnTo>
                <a:lnTo>
                  <a:pt x="1589585" y="6125"/>
                </a:lnTo>
                <a:close/>
              </a:path>
              <a:path w="1794509" h="406400">
                <a:moveTo>
                  <a:pt x="1771187" y="42270"/>
                </a:moveTo>
                <a:lnTo>
                  <a:pt x="1675362" y="42270"/>
                </a:lnTo>
                <a:lnTo>
                  <a:pt x="1704948" y="48435"/>
                </a:lnTo>
                <a:lnTo>
                  <a:pt x="1726435" y="65398"/>
                </a:lnTo>
                <a:lnTo>
                  <a:pt x="1739537" y="90862"/>
                </a:lnTo>
                <a:lnTo>
                  <a:pt x="1743967" y="122530"/>
                </a:lnTo>
                <a:lnTo>
                  <a:pt x="1743967" y="263437"/>
                </a:lnTo>
                <a:lnTo>
                  <a:pt x="1793599" y="263437"/>
                </a:lnTo>
                <a:lnTo>
                  <a:pt x="1793599" y="117012"/>
                </a:lnTo>
                <a:lnTo>
                  <a:pt x="1786419" y="69264"/>
                </a:lnTo>
                <a:lnTo>
                  <a:pt x="1771187" y="42270"/>
                </a:lnTo>
                <a:close/>
              </a:path>
              <a:path w="1794509" h="406400">
                <a:moveTo>
                  <a:pt x="1686995" y="0"/>
                </a:moveTo>
                <a:lnTo>
                  <a:pt x="1656581" y="2919"/>
                </a:lnTo>
                <a:lnTo>
                  <a:pt x="1632544" y="11409"/>
                </a:lnTo>
                <a:lnTo>
                  <a:pt x="1613678" y="25068"/>
                </a:lnTo>
                <a:lnTo>
                  <a:pt x="1598778" y="43496"/>
                </a:lnTo>
                <a:lnTo>
                  <a:pt x="1669655" y="43496"/>
                </a:lnTo>
                <a:lnTo>
                  <a:pt x="1675362" y="42270"/>
                </a:lnTo>
                <a:lnTo>
                  <a:pt x="1771187" y="42270"/>
                </a:lnTo>
                <a:lnTo>
                  <a:pt x="1765569" y="32315"/>
                </a:lnTo>
                <a:lnTo>
                  <a:pt x="1732083" y="8461"/>
                </a:lnTo>
                <a:lnTo>
                  <a:pt x="1686995" y="0"/>
                </a:lnTo>
                <a:close/>
              </a:path>
              <a:path w="1794509" h="406400">
                <a:moveTo>
                  <a:pt x="1363518" y="0"/>
                </a:moveTo>
                <a:lnTo>
                  <a:pt x="1322183" y="6263"/>
                </a:lnTo>
                <a:lnTo>
                  <a:pt x="1286348" y="24231"/>
                </a:lnTo>
                <a:lnTo>
                  <a:pt x="1258132" y="52668"/>
                </a:lnTo>
                <a:lnTo>
                  <a:pt x="1239650" y="90338"/>
                </a:lnTo>
                <a:lnTo>
                  <a:pt x="1233020" y="136006"/>
                </a:lnTo>
                <a:lnTo>
                  <a:pt x="1239650" y="181419"/>
                </a:lnTo>
                <a:lnTo>
                  <a:pt x="1258132" y="218481"/>
                </a:lnTo>
                <a:lnTo>
                  <a:pt x="1286348" y="246193"/>
                </a:lnTo>
                <a:lnTo>
                  <a:pt x="1322183" y="263553"/>
                </a:lnTo>
                <a:lnTo>
                  <a:pt x="1363518" y="269562"/>
                </a:lnTo>
                <a:lnTo>
                  <a:pt x="1404676" y="263553"/>
                </a:lnTo>
                <a:lnTo>
                  <a:pt x="1440630" y="246193"/>
                </a:lnTo>
                <a:lnTo>
                  <a:pt x="1458166" y="229134"/>
                </a:lnTo>
                <a:lnTo>
                  <a:pt x="1363518" y="229134"/>
                </a:lnTo>
                <a:lnTo>
                  <a:pt x="1331915" y="222759"/>
                </a:lnTo>
                <a:lnTo>
                  <a:pt x="1306002" y="204322"/>
                </a:lnTo>
                <a:lnTo>
                  <a:pt x="1288475" y="174857"/>
                </a:lnTo>
                <a:lnTo>
                  <a:pt x="1282034" y="135399"/>
                </a:lnTo>
                <a:lnTo>
                  <a:pt x="1288475" y="96005"/>
                </a:lnTo>
                <a:lnTo>
                  <a:pt x="1306002" y="66090"/>
                </a:lnTo>
                <a:lnTo>
                  <a:pt x="1331915" y="47090"/>
                </a:lnTo>
                <a:lnTo>
                  <a:pt x="1363518" y="40438"/>
                </a:lnTo>
                <a:lnTo>
                  <a:pt x="1456865" y="40438"/>
                </a:lnTo>
                <a:lnTo>
                  <a:pt x="1440630" y="24231"/>
                </a:lnTo>
                <a:lnTo>
                  <a:pt x="1404676" y="6263"/>
                </a:lnTo>
                <a:lnTo>
                  <a:pt x="1363518" y="0"/>
                </a:lnTo>
                <a:close/>
              </a:path>
              <a:path w="1794509" h="406400">
                <a:moveTo>
                  <a:pt x="1456865" y="40438"/>
                </a:moveTo>
                <a:lnTo>
                  <a:pt x="1363518" y="40438"/>
                </a:lnTo>
                <a:lnTo>
                  <a:pt x="1394764" y="47090"/>
                </a:lnTo>
                <a:lnTo>
                  <a:pt x="1420494" y="66090"/>
                </a:lnTo>
                <a:lnTo>
                  <a:pt x="1437953" y="96005"/>
                </a:lnTo>
                <a:lnTo>
                  <a:pt x="1444385" y="135399"/>
                </a:lnTo>
                <a:lnTo>
                  <a:pt x="1437953" y="174857"/>
                </a:lnTo>
                <a:lnTo>
                  <a:pt x="1420494" y="204322"/>
                </a:lnTo>
                <a:lnTo>
                  <a:pt x="1394764" y="222759"/>
                </a:lnTo>
                <a:lnTo>
                  <a:pt x="1363518" y="229134"/>
                </a:lnTo>
                <a:lnTo>
                  <a:pt x="1458166" y="229134"/>
                </a:lnTo>
                <a:lnTo>
                  <a:pt x="1469117" y="218481"/>
                </a:lnTo>
                <a:lnTo>
                  <a:pt x="1487870" y="181419"/>
                </a:lnTo>
                <a:lnTo>
                  <a:pt x="1494624" y="136006"/>
                </a:lnTo>
                <a:lnTo>
                  <a:pt x="1487870" y="90338"/>
                </a:lnTo>
                <a:lnTo>
                  <a:pt x="1469117" y="52668"/>
                </a:lnTo>
                <a:lnTo>
                  <a:pt x="1456865" y="40438"/>
                </a:lnTo>
                <a:close/>
              </a:path>
              <a:path w="1794509" h="406400">
                <a:moveTo>
                  <a:pt x="1169912" y="6125"/>
                </a:moveTo>
                <a:lnTo>
                  <a:pt x="1120290" y="6125"/>
                </a:lnTo>
                <a:lnTo>
                  <a:pt x="1120290" y="263437"/>
                </a:lnTo>
                <a:lnTo>
                  <a:pt x="1169912" y="263437"/>
                </a:lnTo>
                <a:lnTo>
                  <a:pt x="1169912" y="6125"/>
                </a:lnTo>
                <a:close/>
              </a:path>
              <a:path w="1794509" h="406400">
                <a:moveTo>
                  <a:pt x="668408" y="6125"/>
                </a:moveTo>
                <a:lnTo>
                  <a:pt x="618169" y="6125"/>
                </a:lnTo>
                <a:lnTo>
                  <a:pt x="618169" y="152550"/>
                </a:lnTo>
                <a:lnTo>
                  <a:pt x="625061" y="200297"/>
                </a:lnTo>
                <a:lnTo>
                  <a:pt x="645278" y="237246"/>
                </a:lnTo>
                <a:lnTo>
                  <a:pt x="678131" y="261100"/>
                </a:lnTo>
                <a:lnTo>
                  <a:pt x="722930" y="269562"/>
                </a:lnTo>
                <a:lnTo>
                  <a:pt x="760411" y="264335"/>
                </a:lnTo>
                <a:lnTo>
                  <a:pt x="786575" y="252102"/>
                </a:lnTo>
                <a:lnTo>
                  <a:pt x="802974" y="238031"/>
                </a:lnTo>
                <a:lnTo>
                  <a:pt x="811158" y="227291"/>
                </a:lnTo>
                <a:lnTo>
                  <a:pt x="733349" y="227291"/>
                </a:lnTo>
                <a:lnTo>
                  <a:pt x="704331" y="221213"/>
                </a:lnTo>
                <a:lnTo>
                  <a:pt x="684104" y="204396"/>
                </a:lnTo>
                <a:lnTo>
                  <a:pt x="672265" y="178965"/>
                </a:lnTo>
                <a:lnTo>
                  <a:pt x="668408" y="147042"/>
                </a:lnTo>
                <a:lnTo>
                  <a:pt x="668408" y="6125"/>
                </a:lnTo>
                <a:close/>
              </a:path>
              <a:path w="1794509" h="406400">
                <a:moveTo>
                  <a:pt x="854654" y="149754"/>
                </a:moveTo>
                <a:lnTo>
                  <a:pt x="804415" y="149754"/>
                </a:lnTo>
                <a:lnTo>
                  <a:pt x="804415" y="157450"/>
                </a:lnTo>
                <a:lnTo>
                  <a:pt x="800289" y="180511"/>
                </a:lnTo>
                <a:lnTo>
                  <a:pt x="787490" y="203169"/>
                </a:lnTo>
                <a:lnTo>
                  <a:pt x="765387" y="220428"/>
                </a:lnTo>
                <a:lnTo>
                  <a:pt x="733349" y="227291"/>
                </a:lnTo>
                <a:lnTo>
                  <a:pt x="812990" y="227291"/>
                </a:lnTo>
                <a:lnTo>
                  <a:pt x="821566" y="263437"/>
                </a:lnTo>
                <a:lnTo>
                  <a:pt x="854654" y="263437"/>
                </a:lnTo>
                <a:lnTo>
                  <a:pt x="854654" y="149754"/>
                </a:lnTo>
                <a:close/>
              </a:path>
              <a:path w="1794509" h="406400">
                <a:moveTo>
                  <a:pt x="1019811" y="42270"/>
                </a:moveTo>
                <a:lnTo>
                  <a:pt x="923982" y="42270"/>
                </a:lnTo>
                <a:lnTo>
                  <a:pt x="953570" y="48435"/>
                </a:lnTo>
                <a:lnTo>
                  <a:pt x="975060" y="65398"/>
                </a:lnTo>
                <a:lnTo>
                  <a:pt x="988165" y="90862"/>
                </a:lnTo>
                <a:lnTo>
                  <a:pt x="992598" y="122530"/>
                </a:lnTo>
                <a:lnTo>
                  <a:pt x="992598" y="263437"/>
                </a:lnTo>
                <a:lnTo>
                  <a:pt x="1042219" y="263437"/>
                </a:lnTo>
                <a:lnTo>
                  <a:pt x="1042219" y="117012"/>
                </a:lnTo>
                <a:lnTo>
                  <a:pt x="1035041" y="69264"/>
                </a:lnTo>
                <a:lnTo>
                  <a:pt x="1019811" y="42270"/>
                </a:lnTo>
                <a:close/>
              </a:path>
              <a:path w="1794509" h="406400">
                <a:moveTo>
                  <a:pt x="838204" y="6125"/>
                </a:moveTo>
                <a:lnTo>
                  <a:pt x="804509" y="6125"/>
                </a:lnTo>
                <a:lnTo>
                  <a:pt x="804509" y="113682"/>
                </a:lnTo>
                <a:lnTo>
                  <a:pt x="854748" y="113682"/>
                </a:lnTo>
                <a:lnTo>
                  <a:pt x="854748" y="110279"/>
                </a:lnTo>
                <a:lnTo>
                  <a:pt x="859192" y="87505"/>
                </a:lnTo>
                <a:lnTo>
                  <a:pt x="871904" y="65477"/>
                </a:lnTo>
                <a:lnTo>
                  <a:pt x="893346" y="48847"/>
                </a:lnTo>
                <a:lnTo>
                  <a:pt x="918275" y="43496"/>
                </a:lnTo>
                <a:lnTo>
                  <a:pt x="843723" y="43496"/>
                </a:lnTo>
                <a:lnTo>
                  <a:pt x="838204" y="6125"/>
                </a:lnTo>
                <a:close/>
              </a:path>
              <a:path w="1794509" h="406400">
                <a:moveTo>
                  <a:pt x="935625" y="0"/>
                </a:moveTo>
                <a:lnTo>
                  <a:pt x="905211" y="2919"/>
                </a:lnTo>
                <a:lnTo>
                  <a:pt x="881173" y="11409"/>
                </a:lnTo>
                <a:lnTo>
                  <a:pt x="862304" y="25068"/>
                </a:lnTo>
                <a:lnTo>
                  <a:pt x="847398" y="43496"/>
                </a:lnTo>
                <a:lnTo>
                  <a:pt x="918275" y="43496"/>
                </a:lnTo>
                <a:lnTo>
                  <a:pt x="923982" y="42270"/>
                </a:lnTo>
                <a:lnTo>
                  <a:pt x="1019811" y="42270"/>
                </a:lnTo>
                <a:lnTo>
                  <a:pt x="1014194" y="32315"/>
                </a:lnTo>
                <a:lnTo>
                  <a:pt x="980711" y="8461"/>
                </a:lnTo>
                <a:lnTo>
                  <a:pt x="935625" y="0"/>
                </a:lnTo>
                <a:close/>
              </a:path>
              <a:path w="1794509" h="406400">
                <a:moveTo>
                  <a:pt x="428856" y="0"/>
                </a:moveTo>
                <a:lnTo>
                  <a:pt x="387525" y="6263"/>
                </a:lnTo>
                <a:lnTo>
                  <a:pt x="351694" y="24231"/>
                </a:lnTo>
                <a:lnTo>
                  <a:pt x="323479" y="52668"/>
                </a:lnTo>
                <a:lnTo>
                  <a:pt x="304998" y="90338"/>
                </a:lnTo>
                <a:lnTo>
                  <a:pt x="298367" y="136006"/>
                </a:lnTo>
                <a:lnTo>
                  <a:pt x="304998" y="181419"/>
                </a:lnTo>
                <a:lnTo>
                  <a:pt x="323479" y="218481"/>
                </a:lnTo>
                <a:lnTo>
                  <a:pt x="351694" y="246193"/>
                </a:lnTo>
                <a:lnTo>
                  <a:pt x="387525" y="263553"/>
                </a:lnTo>
                <a:lnTo>
                  <a:pt x="428856" y="269562"/>
                </a:lnTo>
                <a:lnTo>
                  <a:pt x="470017" y="263553"/>
                </a:lnTo>
                <a:lnTo>
                  <a:pt x="505972" y="246193"/>
                </a:lnTo>
                <a:lnTo>
                  <a:pt x="523507" y="229134"/>
                </a:lnTo>
                <a:lnTo>
                  <a:pt x="428856" y="229134"/>
                </a:lnTo>
                <a:lnTo>
                  <a:pt x="397257" y="222759"/>
                </a:lnTo>
                <a:lnTo>
                  <a:pt x="371343" y="204322"/>
                </a:lnTo>
                <a:lnTo>
                  <a:pt x="353814" y="174857"/>
                </a:lnTo>
                <a:lnTo>
                  <a:pt x="347371" y="135399"/>
                </a:lnTo>
                <a:lnTo>
                  <a:pt x="353814" y="96005"/>
                </a:lnTo>
                <a:lnTo>
                  <a:pt x="371343" y="66090"/>
                </a:lnTo>
                <a:lnTo>
                  <a:pt x="397257" y="47090"/>
                </a:lnTo>
                <a:lnTo>
                  <a:pt x="428856" y="40438"/>
                </a:lnTo>
                <a:lnTo>
                  <a:pt x="522206" y="40438"/>
                </a:lnTo>
                <a:lnTo>
                  <a:pt x="505972" y="24231"/>
                </a:lnTo>
                <a:lnTo>
                  <a:pt x="470017" y="6263"/>
                </a:lnTo>
                <a:lnTo>
                  <a:pt x="428856" y="0"/>
                </a:lnTo>
                <a:close/>
              </a:path>
              <a:path w="1794509" h="406400">
                <a:moveTo>
                  <a:pt x="522206" y="40438"/>
                </a:moveTo>
                <a:lnTo>
                  <a:pt x="428856" y="40438"/>
                </a:lnTo>
                <a:lnTo>
                  <a:pt x="460101" y="47090"/>
                </a:lnTo>
                <a:lnTo>
                  <a:pt x="485832" y="66090"/>
                </a:lnTo>
                <a:lnTo>
                  <a:pt x="503290" y="96005"/>
                </a:lnTo>
                <a:lnTo>
                  <a:pt x="509722" y="135399"/>
                </a:lnTo>
                <a:lnTo>
                  <a:pt x="503290" y="174857"/>
                </a:lnTo>
                <a:lnTo>
                  <a:pt x="485832" y="204322"/>
                </a:lnTo>
                <a:lnTo>
                  <a:pt x="460101" y="222759"/>
                </a:lnTo>
                <a:lnTo>
                  <a:pt x="428856" y="229134"/>
                </a:lnTo>
                <a:lnTo>
                  <a:pt x="523507" y="229134"/>
                </a:lnTo>
                <a:lnTo>
                  <a:pt x="534457" y="218481"/>
                </a:lnTo>
                <a:lnTo>
                  <a:pt x="553208" y="181419"/>
                </a:lnTo>
                <a:lnTo>
                  <a:pt x="559962" y="136006"/>
                </a:lnTo>
                <a:lnTo>
                  <a:pt x="553208" y="90338"/>
                </a:lnTo>
                <a:lnTo>
                  <a:pt x="534457" y="52668"/>
                </a:lnTo>
                <a:lnTo>
                  <a:pt x="522206" y="40438"/>
                </a:lnTo>
                <a:close/>
              </a:path>
              <a:path w="1794509" h="406400">
                <a:moveTo>
                  <a:pt x="1793924" y="359371"/>
                </a:moveTo>
                <a:lnTo>
                  <a:pt x="298399" y="359371"/>
                </a:lnTo>
                <a:lnTo>
                  <a:pt x="298399" y="405526"/>
                </a:lnTo>
                <a:lnTo>
                  <a:pt x="1793924" y="405526"/>
                </a:lnTo>
                <a:lnTo>
                  <a:pt x="1793924" y="359371"/>
                </a:lnTo>
                <a:close/>
              </a:path>
            </a:pathLst>
          </a:custGeom>
          <a:solidFill>
            <a:srgbClr val="D2232A"/>
          </a:solidFill>
        </p:spPr>
        <p:txBody>
          <a:bodyPr wrap="square" lIns="0" tIns="0" rIns="0" bIns="0" rtlCol="0"/>
          <a:lstStyle/>
          <a:p>
            <a:endParaRPr/>
          </a:p>
        </p:txBody>
      </p:sp>
    </p:spTree>
    <p:extLst>
      <p:ext uri="{BB962C8B-B14F-4D97-AF65-F5344CB8AC3E}">
        <p14:creationId xmlns:p14="http://schemas.microsoft.com/office/powerpoint/2010/main" val="348876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DD4A7-9A48-9C7B-00C6-FA0975D366B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6DCADD8-F9FB-07AF-1001-E97616663884}"/>
              </a:ext>
            </a:extLst>
          </p:cNvPr>
          <p:cNvSpPr/>
          <p:nvPr/>
        </p:nvSpPr>
        <p:spPr>
          <a:xfrm>
            <a:off x="0" y="0"/>
            <a:ext cx="14243050" cy="2494280"/>
          </a:xfrm>
          <a:custGeom>
            <a:avLst/>
            <a:gdLst/>
            <a:ahLst/>
            <a:cxnLst/>
            <a:rect l="l" t="t" r="r" b="b"/>
            <a:pathLst>
              <a:path w="14293215" h="2494280">
                <a:moveTo>
                  <a:pt x="14292758" y="0"/>
                </a:moveTo>
                <a:lnTo>
                  <a:pt x="0" y="0"/>
                </a:lnTo>
                <a:lnTo>
                  <a:pt x="0" y="2494269"/>
                </a:lnTo>
                <a:lnTo>
                  <a:pt x="13873923" y="2494269"/>
                </a:lnTo>
                <a:lnTo>
                  <a:pt x="13922767" y="2491451"/>
                </a:lnTo>
                <a:lnTo>
                  <a:pt x="13969956" y="2483207"/>
                </a:lnTo>
                <a:lnTo>
                  <a:pt x="14015177" y="2469851"/>
                </a:lnTo>
                <a:lnTo>
                  <a:pt x="14058114" y="2451697"/>
                </a:lnTo>
                <a:lnTo>
                  <a:pt x="14098453" y="2429060"/>
                </a:lnTo>
                <a:lnTo>
                  <a:pt x="14135881" y="2402254"/>
                </a:lnTo>
                <a:lnTo>
                  <a:pt x="14170082" y="2371593"/>
                </a:lnTo>
                <a:lnTo>
                  <a:pt x="14200743" y="2337392"/>
                </a:lnTo>
                <a:lnTo>
                  <a:pt x="14227549" y="2299964"/>
                </a:lnTo>
                <a:lnTo>
                  <a:pt x="14250186" y="2259625"/>
                </a:lnTo>
                <a:lnTo>
                  <a:pt x="14268340" y="2216688"/>
                </a:lnTo>
                <a:lnTo>
                  <a:pt x="14281696" y="2171467"/>
                </a:lnTo>
                <a:lnTo>
                  <a:pt x="14289940" y="2124278"/>
                </a:lnTo>
                <a:lnTo>
                  <a:pt x="14292758" y="2075433"/>
                </a:lnTo>
                <a:lnTo>
                  <a:pt x="14292758" y="0"/>
                </a:lnTo>
                <a:close/>
              </a:path>
            </a:pathLst>
          </a:custGeom>
          <a:solidFill>
            <a:srgbClr val="D2232A"/>
          </a:solidFill>
        </p:spPr>
        <p:txBody>
          <a:bodyPr wrap="square" lIns="0" tIns="0" rIns="0" bIns="0" rtlCol="0"/>
          <a:lstStyle/>
          <a:p>
            <a:endParaRPr/>
          </a:p>
        </p:txBody>
      </p:sp>
      <p:sp>
        <p:nvSpPr>
          <p:cNvPr id="3" name="object 3">
            <a:extLst>
              <a:ext uri="{FF2B5EF4-FFF2-40B4-BE49-F238E27FC236}">
                <a16:creationId xmlns:a16="http://schemas.microsoft.com/office/drawing/2014/main" id="{2DFEEDB7-584F-0765-7BEC-7CC01E31F824}"/>
              </a:ext>
            </a:extLst>
          </p:cNvPr>
          <p:cNvSpPr txBox="1">
            <a:spLocks noGrp="1"/>
          </p:cNvSpPr>
          <p:nvPr>
            <p:ph type="title"/>
          </p:nvPr>
        </p:nvSpPr>
        <p:spPr>
          <a:xfrm>
            <a:off x="626023" y="395231"/>
            <a:ext cx="13083627" cy="1300418"/>
          </a:xfrm>
          <a:prstGeom prst="rect">
            <a:avLst/>
          </a:prstGeom>
        </p:spPr>
        <p:txBody>
          <a:bodyPr vert="horz" wrap="square" lIns="0" tIns="160081" rIns="0" bIns="0" rtlCol="0">
            <a:spAutoFit/>
          </a:bodyPr>
          <a:lstStyle/>
          <a:p>
            <a:pPr marL="12700">
              <a:lnSpc>
                <a:spcPct val="100000"/>
              </a:lnSpc>
              <a:spcBef>
                <a:spcPts val="120"/>
              </a:spcBef>
            </a:pPr>
            <a:r>
              <a:rPr lang="de-AT" sz="7400" dirty="0">
                <a:solidFill>
                  <a:srgbClr val="FFFFFF"/>
                </a:solidFill>
                <a:latin typeface="☞TEXTANARROWALT-MEDIUM" panose="02000000000000000000" pitchFamily="2" charset="77"/>
              </a:rPr>
              <a:t>Vertragslos im Laufe der Karriere</a:t>
            </a:r>
            <a:endParaRPr sz="7400" dirty="0">
              <a:latin typeface="☞TEXTANARROWALT-MEDIUM" panose="02000000000000000000" pitchFamily="2" charset="77"/>
            </a:endParaRPr>
          </a:p>
        </p:txBody>
      </p:sp>
      <p:pic>
        <p:nvPicPr>
          <p:cNvPr id="6" name="Grafik 5" descr="Ein Bild, das Text, Screenshot, Schrift, Design enthält.&#10;&#10;Automatisch generierte Beschreibung">
            <a:extLst>
              <a:ext uri="{FF2B5EF4-FFF2-40B4-BE49-F238E27FC236}">
                <a16:creationId xmlns:a16="http://schemas.microsoft.com/office/drawing/2014/main" id="{1950E7CE-108C-07BF-4AAA-D5B091AA7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2" y="2571594"/>
            <a:ext cx="19235057" cy="7696206"/>
          </a:xfrm>
          <a:prstGeom prst="rect">
            <a:avLst/>
          </a:prstGeom>
        </p:spPr>
      </p:pic>
      <p:sp>
        <p:nvSpPr>
          <p:cNvPr id="5" name="object 4">
            <a:extLst>
              <a:ext uri="{FF2B5EF4-FFF2-40B4-BE49-F238E27FC236}">
                <a16:creationId xmlns:a16="http://schemas.microsoft.com/office/drawing/2014/main" id="{2DE7663C-C4D5-8FCB-509E-288AAAEDE0AF}"/>
              </a:ext>
            </a:extLst>
          </p:cNvPr>
          <p:cNvSpPr/>
          <p:nvPr/>
        </p:nvSpPr>
        <p:spPr>
          <a:xfrm>
            <a:off x="17900650" y="639040"/>
            <a:ext cx="1794510" cy="406400"/>
          </a:xfrm>
          <a:custGeom>
            <a:avLst/>
            <a:gdLst/>
            <a:ahLst/>
            <a:cxnLst/>
            <a:rect l="l" t="t" r="r" b="b"/>
            <a:pathLst>
              <a:path w="1794509" h="406400">
                <a:moveTo>
                  <a:pt x="39820" y="333780"/>
                </a:moveTo>
                <a:lnTo>
                  <a:pt x="13476" y="366250"/>
                </a:lnTo>
                <a:lnTo>
                  <a:pt x="21464" y="374283"/>
                </a:lnTo>
                <a:lnTo>
                  <a:pt x="40591" y="387770"/>
                </a:lnTo>
                <a:lnTo>
                  <a:pt x="71893" y="400453"/>
                </a:lnTo>
                <a:lnTo>
                  <a:pt x="116404" y="406071"/>
                </a:lnTo>
                <a:lnTo>
                  <a:pt x="169026" y="397245"/>
                </a:lnTo>
                <a:lnTo>
                  <a:pt x="206542" y="372683"/>
                </a:lnTo>
                <a:lnTo>
                  <a:pt x="211139" y="365025"/>
                </a:lnTo>
                <a:lnTo>
                  <a:pt x="115179" y="365025"/>
                </a:lnTo>
                <a:lnTo>
                  <a:pt x="83849" y="360402"/>
                </a:lnTo>
                <a:lnTo>
                  <a:pt x="60729" y="350094"/>
                </a:lnTo>
                <a:lnTo>
                  <a:pt x="45995" y="339439"/>
                </a:lnTo>
                <a:lnTo>
                  <a:pt x="39820" y="333780"/>
                </a:lnTo>
                <a:close/>
              </a:path>
              <a:path w="1794509" h="406400">
                <a:moveTo>
                  <a:pt x="236484" y="236484"/>
                </a:moveTo>
                <a:lnTo>
                  <a:pt x="186863" y="236484"/>
                </a:lnTo>
                <a:lnTo>
                  <a:pt x="186863" y="289059"/>
                </a:lnTo>
                <a:lnTo>
                  <a:pt x="182470" y="321346"/>
                </a:lnTo>
                <a:lnTo>
                  <a:pt x="169174" y="345191"/>
                </a:lnTo>
                <a:lnTo>
                  <a:pt x="146801" y="359961"/>
                </a:lnTo>
                <a:lnTo>
                  <a:pt x="115179" y="365025"/>
                </a:lnTo>
                <a:lnTo>
                  <a:pt x="211139" y="365025"/>
                </a:lnTo>
                <a:lnTo>
                  <a:pt x="229008" y="335255"/>
                </a:lnTo>
                <a:lnTo>
                  <a:pt x="236484" y="287834"/>
                </a:lnTo>
                <a:lnTo>
                  <a:pt x="236484" y="236484"/>
                </a:lnTo>
                <a:close/>
              </a:path>
              <a:path w="1794509" h="406400">
                <a:moveTo>
                  <a:pt x="50239" y="6125"/>
                </a:moveTo>
                <a:lnTo>
                  <a:pt x="0" y="6125"/>
                </a:lnTo>
                <a:lnTo>
                  <a:pt x="0" y="151932"/>
                </a:lnTo>
                <a:lnTo>
                  <a:pt x="6959" y="199780"/>
                </a:lnTo>
                <a:lnTo>
                  <a:pt x="27645" y="236941"/>
                </a:lnTo>
                <a:lnTo>
                  <a:pt x="61772" y="261005"/>
                </a:lnTo>
                <a:lnTo>
                  <a:pt x="109054" y="269562"/>
                </a:lnTo>
                <a:lnTo>
                  <a:pt x="137494" y="266289"/>
                </a:lnTo>
                <a:lnTo>
                  <a:pt x="159675" y="258077"/>
                </a:lnTo>
                <a:lnTo>
                  <a:pt x="175998" y="247338"/>
                </a:lnTo>
                <a:lnTo>
                  <a:pt x="186863" y="236484"/>
                </a:lnTo>
                <a:lnTo>
                  <a:pt x="236484" y="236484"/>
                </a:lnTo>
                <a:lnTo>
                  <a:pt x="236484" y="227291"/>
                </a:lnTo>
                <a:lnTo>
                  <a:pt x="115797" y="227291"/>
                </a:lnTo>
                <a:lnTo>
                  <a:pt x="86687" y="221126"/>
                </a:lnTo>
                <a:lnTo>
                  <a:pt x="66247" y="204163"/>
                </a:lnTo>
                <a:lnTo>
                  <a:pt x="54193" y="178700"/>
                </a:lnTo>
                <a:lnTo>
                  <a:pt x="50239" y="147032"/>
                </a:lnTo>
                <a:lnTo>
                  <a:pt x="50239" y="6125"/>
                </a:lnTo>
                <a:close/>
              </a:path>
              <a:path w="1794509" h="406400">
                <a:moveTo>
                  <a:pt x="236484" y="6125"/>
                </a:moveTo>
                <a:lnTo>
                  <a:pt x="186863" y="6125"/>
                </a:lnTo>
                <a:lnTo>
                  <a:pt x="186863" y="159293"/>
                </a:lnTo>
                <a:lnTo>
                  <a:pt x="182048" y="182322"/>
                </a:lnTo>
                <a:lnTo>
                  <a:pt x="169019" y="204318"/>
                </a:lnTo>
                <a:lnTo>
                  <a:pt x="147146" y="220801"/>
                </a:lnTo>
                <a:lnTo>
                  <a:pt x="115797" y="227291"/>
                </a:lnTo>
                <a:lnTo>
                  <a:pt x="236484" y="227291"/>
                </a:lnTo>
                <a:lnTo>
                  <a:pt x="236484" y="6125"/>
                </a:lnTo>
                <a:close/>
              </a:path>
              <a:path w="1794509" h="406400">
                <a:moveTo>
                  <a:pt x="1589585" y="6125"/>
                </a:moveTo>
                <a:lnTo>
                  <a:pt x="1555889" y="6125"/>
                </a:lnTo>
                <a:lnTo>
                  <a:pt x="1555889" y="263437"/>
                </a:lnTo>
                <a:lnTo>
                  <a:pt x="1606129" y="263437"/>
                </a:lnTo>
                <a:lnTo>
                  <a:pt x="1606129" y="110279"/>
                </a:lnTo>
                <a:lnTo>
                  <a:pt x="1610568" y="87505"/>
                </a:lnTo>
                <a:lnTo>
                  <a:pt x="1623280" y="65477"/>
                </a:lnTo>
                <a:lnTo>
                  <a:pt x="1644725" y="48847"/>
                </a:lnTo>
                <a:lnTo>
                  <a:pt x="1669655" y="43496"/>
                </a:lnTo>
                <a:lnTo>
                  <a:pt x="1595103" y="43496"/>
                </a:lnTo>
                <a:lnTo>
                  <a:pt x="1589585" y="6125"/>
                </a:lnTo>
                <a:close/>
              </a:path>
              <a:path w="1794509" h="406400">
                <a:moveTo>
                  <a:pt x="1771187" y="42270"/>
                </a:moveTo>
                <a:lnTo>
                  <a:pt x="1675362" y="42270"/>
                </a:lnTo>
                <a:lnTo>
                  <a:pt x="1704948" y="48435"/>
                </a:lnTo>
                <a:lnTo>
                  <a:pt x="1726435" y="65398"/>
                </a:lnTo>
                <a:lnTo>
                  <a:pt x="1739537" y="90862"/>
                </a:lnTo>
                <a:lnTo>
                  <a:pt x="1743967" y="122530"/>
                </a:lnTo>
                <a:lnTo>
                  <a:pt x="1743967" y="263437"/>
                </a:lnTo>
                <a:lnTo>
                  <a:pt x="1793599" y="263437"/>
                </a:lnTo>
                <a:lnTo>
                  <a:pt x="1793599" y="117012"/>
                </a:lnTo>
                <a:lnTo>
                  <a:pt x="1786419" y="69264"/>
                </a:lnTo>
                <a:lnTo>
                  <a:pt x="1771187" y="42270"/>
                </a:lnTo>
                <a:close/>
              </a:path>
              <a:path w="1794509" h="406400">
                <a:moveTo>
                  <a:pt x="1686995" y="0"/>
                </a:moveTo>
                <a:lnTo>
                  <a:pt x="1656581" y="2919"/>
                </a:lnTo>
                <a:lnTo>
                  <a:pt x="1632544" y="11409"/>
                </a:lnTo>
                <a:lnTo>
                  <a:pt x="1613678" y="25068"/>
                </a:lnTo>
                <a:lnTo>
                  <a:pt x="1598778" y="43496"/>
                </a:lnTo>
                <a:lnTo>
                  <a:pt x="1669655" y="43496"/>
                </a:lnTo>
                <a:lnTo>
                  <a:pt x="1675362" y="42270"/>
                </a:lnTo>
                <a:lnTo>
                  <a:pt x="1771187" y="42270"/>
                </a:lnTo>
                <a:lnTo>
                  <a:pt x="1765569" y="32315"/>
                </a:lnTo>
                <a:lnTo>
                  <a:pt x="1732083" y="8461"/>
                </a:lnTo>
                <a:lnTo>
                  <a:pt x="1686995" y="0"/>
                </a:lnTo>
                <a:close/>
              </a:path>
              <a:path w="1794509" h="406400">
                <a:moveTo>
                  <a:pt x="1363518" y="0"/>
                </a:moveTo>
                <a:lnTo>
                  <a:pt x="1322183" y="6263"/>
                </a:lnTo>
                <a:lnTo>
                  <a:pt x="1286348" y="24231"/>
                </a:lnTo>
                <a:lnTo>
                  <a:pt x="1258132" y="52668"/>
                </a:lnTo>
                <a:lnTo>
                  <a:pt x="1239650" y="90338"/>
                </a:lnTo>
                <a:lnTo>
                  <a:pt x="1233020" y="136006"/>
                </a:lnTo>
                <a:lnTo>
                  <a:pt x="1239650" y="181419"/>
                </a:lnTo>
                <a:lnTo>
                  <a:pt x="1258132" y="218481"/>
                </a:lnTo>
                <a:lnTo>
                  <a:pt x="1286348" y="246193"/>
                </a:lnTo>
                <a:lnTo>
                  <a:pt x="1322183" y="263553"/>
                </a:lnTo>
                <a:lnTo>
                  <a:pt x="1363518" y="269562"/>
                </a:lnTo>
                <a:lnTo>
                  <a:pt x="1404676" y="263553"/>
                </a:lnTo>
                <a:lnTo>
                  <a:pt x="1440630" y="246193"/>
                </a:lnTo>
                <a:lnTo>
                  <a:pt x="1458166" y="229134"/>
                </a:lnTo>
                <a:lnTo>
                  <a:pt x="1363518" y="229134"/>
                </a:lnTo>
                <a:lnTo>
                  <a:pt x="1331915" y="222759"/>
                </a:lnTo>
                <a:lnTo>
                  <a:pt x="1306002" y="204322"/>
                </a:lnTo>
                <a:lnTo>
                  <a:pt x="1288475" y="174857"/>
                </a:lnTo>
                <a:lnTo>
                  <a:pt x="1282034" y="135399"/>
                </a:lnTo>
                <a:lnTo>
                  <a:pt x="1288475" y="96005"/>
                </a:lnTo>
                <a:lnTo>
                  <a:pt x="1306002" y="66090"/>
                </a:lnTo>
                <a:lnTo>
                  <a:pt x="1331915" y="47090"/>
                </a:lnTo>
                <a:lnTo>
                  <a:pt x="1363518" y="40438"/>
                </a:lnTo>
                <a:lnTo>
                  <a:pt x="1456865" y="40438"/>
                </a:lnTo>
                <a:lnTo>
                  <a:pt x="1440630" y="24231"/>
                </a:lnTo>
                <a:lnTo>
                  <a:pt x="1404676" y="6263"/>
                </a:lnTo>
                <a:lnTo>
                  <a:pt x="1363518" y="0"/>
                </a:lnTo>
                <a:close/>
              </a:path>
              <a:path w="1794509" h="406400">
                <a:moveTo>
                  <a:pt x="1456865" y="40438"/>
                </a:moveTo>
                <a:lnTo>
                  <a:pt x="1363518" y="40438"/>
                </a:lnTo>
                <a:lnTo>
                  <a:pt x="1394764" y="47090"/>
                </a:lnTo>
                <a:lnTo>
                  <a:pt x="1420494" y="66090"/>
                </a:lnTo>
                <a:lnTo>
                  <a:pt x="1437953" y="96005"/>
                </a:lnTo>
                <a:lnTo>
                  <a:pt x="1444385" y="135399"/>
                </a:lnTo>
                <a:lnTo>
                  <a:pt x="1437953" y="174857"/>
                </a:lnTo>
                <a:lnTo>
                  <a:pt x="1420494" y="204322"/>
                </a:lnTo>
                <a:lnTo>
                  <a:pt x="1394764" y="222759"/>
                </a:lnTo>
                <a:lnTo>
                  <a:pt x="1363518" y="229134"/>
                </a:lnTo>
                <a:lnTo>
                  <a:pt x="1458166" y="229134"/>
                </a:lnTo>
                <a:lnTo>
                  <a:pt x="1469117" y="218481"/>
                </a:lnTo>
                <a:lnTo>
                  <a:pt x="1487870" y="181419"/>
                </a:lnTo>
                <a:lnTo>
                  <a:pt x="1494624" y="136006"/>
                </a:lnTo>
                <a:lnTo>
                  <a:pt x="1487870" y="90338"/>
                </a:lnTo>
                <a:lnTo>
                  <a:pt x="1469117" y="52668"/>
                </a:lnTo>
                <a:lnTo>
                  <a:pt x="1456865" y="40438"/>
                </a:lnTo>
                <a:close/>
              </a:path>
              <a:path w="1794509" h="406400">
                <a:moveTo>
                  <a:pt x="1169912" y="6125"/>
                </a:moveTo>
                <a:lnTo>
                  <a:pt x="1120290" y="6125"/>
                </a:lnTo>
                <a:lnTo>
                  <a:pt x="1120290" y="263437"/>
                </a:lnTo>
                <a:lnTo>
                  <a:pt x="1169912" y="263437"/>
                </a:lnTo>
                <a:lnTo>
                  <a:pt x="1169912" y="6125"/>
                </a:lnTo>
                <a:close/>
              </a:path>
              <a:path w="1794509" h="406400">
                <a:moveTo>
                  <a:pt x="668408" y="6125"/>
                </a:moveTo>
                <a:lnTo>
                  <a:pt x="618169" y="6125"/>
                </a:lnTo>
                <a:lnTo>
                  <a:pt x="618169" y="152550"/>
                </a:lnTo>
                <a:lnTo>
                  <a:pt x="625061" y="200297"/>
                </a:lnTo>
                <a:lnTo>
                  <a:pt x="645278" y="237246"/>
                </a:lnTo>
                <a:lnTo>
                  <a:pt x="678131" y="261100"/>
                </a:lnTo>
                <a:lnTo>
                  <a:pt x="722930" y="269562"/>
                </a:lnTo>
                <a:lnTo>
                  <a:pt x="760411" y="264335"/>
                </a:lnTo>
                <a:lnTo>
                  <a:pt x="786575" y="252102"/>
                </a:lnTo>
                <a:lnTo>
                  <a:pt x="802974" y="238031"/>
                </a:lnTo>
                <a:lnTo>
                  <a:pt x="811158" y="227291"/>
                </a:lnTo>
                <a:lnTo>
                  <a:pt x="733349" y="227291"/>
                </a:lnTo>
                <a:lnTo>
                  <a:pt x="704331" y="221213"/>
                </a:lnTo>
                <a:lnTo>
                  <a:pt x="684104" y="204396"/>
                </a:lnTo>
                <a:lnTo>
                  <a:pt x="672265" y="178965"/>
                </a:lnTo>
                <a:lnTo>
                  <a:pt x="668408" y="147042"/>
                </a:lnTo>
                <a:lnTo>
                  <a:pt x="668408" y="6125"/>
                </a:lnTo>
                <a:close/>
              </a:path>
              <a:path w="1794509" h="406400">
                <a:moveTo>
                  <a:pt x="854654" y="149754"/>
                </a:moveTo>
                <a:lnTo>
                  <a:pt x="804415" y="149754"/>
                </a:lnTo>
                <a:lnTo>
                  <a:pt x="804415" y="157450"/>
                </a:lnTo>
                <a:lnTo>
                  <a:pt x="800289" y="180511"/>
                </a:lnTo>
                <a:lnTo>
                  <a:pt x="787490" y="203169"/>
                </a:lnTo>
                <a:lnTo>
                  <a:pt x="765387" y="220428"/>
                </a:lnTo>
                <a:lnTo>
                  <a:pt x="733349" y="227291"/>
                </a:lnTo>
                <a:lnTo>
                  <a:pt x="812990" y="227291"/>
                </a:lnTo>
                <a:lnTo>
                  <a:pt x="821566" y="263437"/>
                </a:lnTo>
                <a:lnTo>
                  <a:pt x="854654" y="263437"/>
                </a:lnTo>
                <a:lnTo>
                  <a:pt x="854654" y="149754"/>
                </a:lnTo>
                <a:close/>
              </a:path>
              <a:path w="1794509" h="406400">
                <a:moveTo>
                  <a:pt x="1019811" y="42270"/>
                </a:moveTo>
                <a:lnTo>
                  <a:pt x="923982" y="42270"/>
                </a:lnTo>
                <a:lnTo>
                  <a:pt x="953570" y="48435"/>
                </a:lnTo>
                <a:lnTo>
                  <a:pt x="975060" y="65398"/>
                </a:lnTo>
                <a:lnTo>
                  <a:pt x="988165" y="90862"/>
                </a:lnTo>
                <a:lnTo>
                  <a:pt x="992598" y="122530"/>
                </a:lnTo>
                <a:lnTo>
                  <a:pt x="992598" y="263437"/>
                </a:lnTo>
                <a:lnTo>
                  <a:pt x="1042219" y="263437"/>
                </a:lnTo>
                <a:lnTo>
                  <a:pt x="1042219" y="117012"/>
                </a:lnTo>
                <a:lnTo>
                  <a:pt x="1035041" y="69264"/>
                </a:lnTo>
                <a:lnTo>
                  <a:pt x="1019811" y="42270"/>
                </a:lnTo>
                <a:close/>
              </a:path>
              <a:path w="1794509" h="406400">
                <a:moveTo>
                  <a:pt x="838204" y="6125"/>
                </a:moveTo>
                <a:lnTo>
                  <a:pt x="804509" y="6125"/>
                </a:lnTo>
                <a:lnTo>
                  <a:pt x="804509" y="113682"/>
                </a:lnTo>
                <a:lnTo>
                  <a:pt x="854748" y="113682"/>
                </a:lnTo>
                <a:lnTo>
                  <a:pt x="854748" y="110279"/>
                </a:lnTo>
                <a:lnTo>
                  <a:pt x="859192" y="87505"/>
                </a:lnTo>
                <a:lnTo>
                  <a:pt x="871904" y="65477"/>
                </a:lnTo>
                <a:lnTo>
                  <a:pt x="893346" y="48847"/>
                </a:lnTo>
                <a:lnTo>
                  <a:pt x="918275" y="43496"/>
                </a:lnTo>
                <a:lnTo>
                  <a:pt x="843723" y="43496"/>
                </a:lnTo>
                <a:lnTo>
                  <a:pt x="838204" y="6125"/>
                </a:lnTo>
                <a:close/>
              </a:path>
              <a:path w="1794509" h="406400">
                <a:moveTo>
                  <a:pt x="935625" y="0"/>
                </a:moveTo>
                <a:lnTo>
                  <a:pt x="905211" y="2919"/>
                </a:lnTo>
                <a:lnTo>
                  <a:pt x="881173" y="11409"/>
                </a:lnTo>
                <a:lnTo>
                  <a:pt x="862304" y="25068"/>
                </a:lnTo>
                <a:lnTo>
                  <a:pt x="847398" y="43496"/>
                </a:lnTo>
                <a:lnTo>
                  <a:pt x="918275" y="43496"/>
                </a:lnTo>
                <a:lnTo>
                  <a:pt x="923982" y="42270"/>
                </a:lnTo>
                <a:lnTo>
                  <a:pt x="1019811" y="42270"/>
                </a:lnTo>
                <a:lnTo>
                  <a:pt x="1014194" y="32315"/>
                </a:lnTo>
                <a:lnTo>
                  <a:pt x="980711" y="8461"/>
                </a:lnTo>
                <a:lnTo>
                  <a:pt x="935625" y="0"/>
                </a:lnTo>
                <a:close/>
              </a:path>
              <a:path w="1794509" h="406400">
                <a:moveTo>
                  <a:pt x="428856" y="0"/>
                </a:moveTo>
                <a:lnTo>
                  <a:pt x="387525" y="6263"/>
                </a:lnTo>
                <a:lnTo>
                  <a:pt x="351694" y="24231"/>
                </a:lnTo>
                <a:lnTo>
                  <a:pt x="323479" y="52668"/>
                </a:lnTo>
                <a:lnTo>
                  <a:pt x="304998" y="90338"/>
                </a:lnTo>
                <a:lnTo>
                  <a:pt x="298367" y="136006"/>
                </a:lnTo>
                <a:lnTo>
                  <a:pt x="304998" y="181419"/>
                </a:lnTo>
                <a:lnTo>
                  <a:pt x="323479" y="218481"/>
                </a:lnTo>
                <a:lnTo>
                  <a:pt x="351694" y="246193"/>
                </a:lnTo>
                <a:lnTo>
                  <a:pt x="387525" y="263553"/>
                </a:lnTo>
                <a:lnTo>
                  <a:pt x="428856" y="269562"/>
                </a:lnTo>
                <a:lnTo>
                  <a:pt x="470017" y="263553"/>
                </a:lnTo>
                <a:lnTo>
                  <a:pt x="505972" y="246193"/>
                </a:lnTo>
                <a:lnTo>
                  <a:pt x="523507" y="229134"/>
                </a:lnTo>
                <a:lnTo>
                  <a:pt x="428856" y="229134"/>
                </a:lnTo>
                <a:lnTo>
                  <a:pt x="397257" y="222759"/>
                </a:lnTo>
                <a:lnTo>
                  <a:pt x="371343" y="204322"/>
                </a:lnTo>
                <a:lnTo>
                  <a:pt x="353814" y="174857"/>
                </a:lnTo>
                <a:lnTo>
                  <a:pt x="347371" y="135399"/>
                </a:lnTo>
                <a:lnTo>
                  <a:pt x="353814" y="96005"/>
                </a:lnTo>
                <a:lnTo>
                  <a:pt x="371343" y="66090"/>
                </a:lnTo>
                <a:lnTo>
                  <a:pt x="397257" y="47090"/>
                </a:lnTo>
                <a:lnTo>
                  <a:pt x="428856" y="40438"/>
                </a:lnTo>
                <a:lnTo>
                  <a:pt x="522206" y="40438"/>
                </a:lnTo>
                <a:lnTo>
                  <a:pt x="505972" y="24231"/>
                </a:lnTo>
                <a:lnTo>
                  <a:pt x="470017" y="6263"/>
                </a:lnTo>
                <a:lnTo>
                  <a:pt x="428856" y="0"/>
                </a:lnTo>
                <a:close/>
              </a:path>
              <a:path w="1794509" h="406400">
                <a:moveTo>
                  <a:pt x="522206" y="40438"/>
                </a:moveTo>
                <a:lnTo>
                  <a:pt x="428856" y="40438"/>
                </a:lnTo>
                <a:lnTo>
                  <a:pt x="460101" y="47090"/>
                </a:lnTo>
                <a:lnTo>
                  <a:pt x="485832" y="66090"/>
                </a:lnTo>
                <a:lnTo>
                  <a:pt x="503290" y="96005"/>
                </a:lnTo>
                <a:lnTo>
                  <a:pt x="509722" y="135399"/>
                </a:lnTo>
                <a:lnTo>
                  <a:pt x="503290" y="174857"/>
                </a:lnTo>
                <a:lnTo>
                  <a:pt x="485832" y="204322"/>
                </a:lnTo>
                <a:lnTo>
                  <a:pt x="460101" y="222759"/>
                </a:lnTo>
                <a:lnTo>
                  <a:pt x="428856" y="229134"/>
                </a:lnTo>
                <a:lnTo>
                  <a:pt x="523507" y="229134"/>
                </a:lnTo>
                <a:lnTo>
                  <a:pt x="534457" y="218481"/>
                </a:lnTo>
                <a:lnTo>
                  <a:pt x="553208" y="181419"/>
                </a:lnTo>
                <a:lnTo>
                  <a:pt x="559962" y="136006"/>
                </a:lnTo>
                <a:lnTo>
                  <a:pt x="553208" y="90338"/>
                </a:lnTo>
                <a:lnTo>
                  <a:pt x="534457" y="52668"/>
                </a:lnTo>
                <a:lnTo>
                  <a:pt x="522206" y="40438"/>
                </a:lnTo>
                <a:close/>
              </a:path>
              <a:path w="1794509" h="406400">
                <a:moveTo>
                  <a:pt x="1793924" y="359371"/>
                </a:moveTo>
                <a:lnTo>
                  <a:pt x="298399" y="359371"/>
                </a:lnTo>
                <a:lnTo>
                  <a:pt x="298399" y="405526"/>
                </a:lnTo>
                <a:lnTo>
                  <a:pt x="1793924" y="405526"/>
                </a:lnTo>
                <a:lnTo>
                  <a:pt x="1793924" y="359371"/>
                </a:lnTo>
                <a:close/>
              </a:path>
            </a:pathLst>
          </a:custGeom>
          <a:solidFill>
            <a:srgbClr val="D2232A"/>
          </a:solidFill>
        </p:spPr>
        <p:txBody>
          <a:bodyPr wrap="square" lIns="0" tIns="0" rIns="0" bIns="0" rtlCol="0"/>
          <a:lstStyle/>
          <a:p>
            <a:endParaRPr/>
          </a:p>
        </p:txBody>
      </p:sp>
    </p:spTree>
    <p:extLst>
      <p:ext uri="{BB962C8B-B14F-4D97-AF65-F5344CB8AC3E}">
        <p14:creationId xmlns:p14="http://schemas.microsoft.com/office/powerpoint/2010/main" val="206739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00655-568A-ECCC-ECB7-4924DD2C95C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B7CE1CF-CADD-F7D3-8195-0A1678CBE58C}"/>
              </a:ext>
            </a:extLst>
          </p:cNvPr>
          <p:cNvSpPr/>
          <p:nvPr/>
        </p:nvSpPr>
        <p:spPr>
          <a:xfrm>
            <a:off x="0" y="0"/>
            <a:ext cx="15309850" cy="2571594"/>
          </a:xfrm>
          <a:custGeom>
            <a:avLst/>
            <a:gdLst/>
            <a:ahLst/>
            <a:cxnLst/>
            <a:rect l="l" t="t" r="r" b="b"/>
            <a:pathLst>
              <a:path w="14293215" h="2494280">
                <a:moveTo>
                  <a:pt x="14292758" y="0"/>
                </a:moveTo>
                <a:lnTo>
                  <a:pt x="0" y="0"/>
                </a:lnTo>
                <a:lnTo>
                  <a:pt x="0" y="2494269"/>
                </a:lnTo>
                <a:lnTo>
                  <a:pt x="13873923" y="2494269"/>
                </a:lnTo>
                <a:lnTo>
                  <a:pt x="13922767" y="2491451"/>
                </a:lnTo>
                <a:lnTo>
                  <a:pt x="13969956" y="2483207"/>
                </a:lnTo>
                <a:lnTo>
                  <a:pt x="14015177" y="2469851"/>
                </a:lnTo>
                <a:lnTo>
                  <a:pt x="14058114" y="2451697"/>
                </a:lnTo>
                <a:lnTo>
                  <a:pt x="14098453" y="2429060"/>
                </a:lnTo>
                <a:lnTo>
                  <a:pt x="14135881" y="2402254"/>
                </a:lnTo>
                <a:lnTo>
                  <a:pt x="14170082" y="2371593"/>
                </a:lnTo>
                <a:lnTo>
                  <a:pt x="14200743" y="2337392"/>
                </a:lnTo>
                <a:lnTo>
                  <a:pt x="14227549" y="2299964"/>
                </a:lnTo>
                <a:lnTo>
                  <a:pt x="14250186" y="2259625"/>
                </a:lnTo>
                <a:lnTo>
                  <a:pt x="14268340" y="2216688"/>
                </a:lnTo>
                <a:lnTo>
                  <a:pt x="14281696" y="2171467"/>
                </a:lnTo>
                <a:lnTo>
                  <a:pt x="14289940" y="2124278"/>
                </a:lnTo>
                <a:lnTo>
                  <a:pt x="14292758" y="2075433"/>
                </a:lnTo>
                <a:lnTo>
                  <a:pt x="14292758" y="0"/>
                </a:lnTo>
                <a:close/>
              </a:path>
            </a:pathLst>
          </a:custGeom>
          <a:solidFill>
            <a:srgbClr val="D2232A"/>
          </a:solidFill>
        </p:spPr>
        <p:txBody>
          <a:bodyPr wrap="square" lIns="0" tIns="0" rIns="0" bIns="0" rtlCol="0"/>
          <a:lstStyle/>
          <a:p>
            <a:endParaRPr/>
          </a:p>
        </p:txBody>
      </p:sp>
      <p:sp>
        <p:nvSpPr>
          <p:cNvPr id="3" name="object 3">
            <a:extLst>
              <a:ext uri="{FF2B5EF4-FFF2-40B4-BE49-F238E27FC236}">
                <a16:creationId xmlns:a16="http://schemas.microsoft.com/office/drawing/2014/main" id="{5D1041FF-43A6-E8E6-596E-5E690FD82590}"/>
              </a:ext>
            </a:extLst>
          </p:cNvPr>
          <p:cNvSpPr txBox="1">
            <a:spLocks noGrp="1"/>
          </p:cNvSpPr>
          <p:nvPr>
            <p:ph type="title"/>
          </p:nvPr>
        </p:nvSpPr>
        <p:spPr>
          <a:xfrm>
            <a:off x="626023" y="395231"/>
            <a:ext cx="14683827" cy="1300418"/>
          </a:xfrm>
          <a:prstGeom prst="rect">
            <a:avLst/>
          </a:prstGeom>
        </p:spPr>
        <p:txBody>
          <a:bodyPr vert="horz" wrap="square" lIns="0" tIns="160081" rIns="0" bIns="0" rtlCol="0">
            <a:spAutoFit/>
          </a:bodyPr>
          <a:lstStyle/>
          <a:p>
            <a:pPr marL="12700">
              <a:lnSpc>
                <a:spcPct val="100000"/>
              </a:lnSpc>
              <a:spcBef>
                <a:spcPts val="120"/>
              </a:spcBef>
            </a:pPr>
            <a:r>
              <a:rPr lang="de-AT" sz="7400" dirty="0">
                <a:solidFill>
                  <a:srgbClr val="FFFFFF"/>
                </a:solidFill>
                <a:latin typeface="☞TEXTANARROWALT-MEDIUM" panose="02000000000000000000" pitchFamily="2" charset="77"/>
              </a:rPr>
              <a:t>Trainingscamps für Vereinssuchende</a:t>
            </a:r>
            <a:endParaRPr lang="de-AT" sz="7400" dirty="0">
              <a:latin typeface="☞TEXTANARROWALT-MEDIUM" panose="02000000000000000000" pitchFamily="2" charset="77"/>
            </a:endParaRPr>
          </a:p>
        </p:txBody>
      </p:sp>
      <p:pic>
        <p:nvPicPr>
          <p:cNvPr id="7" name="Grafik 6" descr="Ein Bild, das Text, Visitenkarte, Screenshot, Kreis enthält.&#10;&#10;Automatisch generierte Beschreibung">
            <a:extLst>
              <a:ext uri="{FF2B5EF4-FFF2-40B4-BE49-F238E27FC236}">
                <a16:creationId xmlns:a16="http://schemas.microsoft.com/office/drawing/2014/main" id="{AB1FA5B8-8C41-A4BF-FC2C-121F6A4F2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50" y="2966825"/>
            <a:ext cx="13258800" cy="7425788"/>
          </a:xfrm>
          <a:prstGeom prst="rect">
            <a:avLst/>
          </a:prstGeom>
        </p:spPr>
      </p:pic>
      <p:sp>
        <p:nvSpPr>
          <p:cNvPr id="5" name="object 4">
            <a:extLst>
              <a:ext uri="{FF2B5EF4-FFF2-40B4-BE49-F238E27FC236}">
                <a16:creationId xmlns:a16="http://schemas.microsoft.com/office/drawing/2014/main" id="{A4D3D5F4-8128-B2C8-EDA4-E1539EEB2199}"/>
              </a:ext>
            </a:extLst>
          </p:cNvPr>
          <p:cNvSpPr/>
          <p:nvPr/>
        </p:nvSpPr>
        <p:spPr>
          <a:xfrm>
            <a:off x="17900650" y="639040"/>
            <a:ext cx="1794510" cy="406400"/>
          </a:xfrm>
          <a:custGeom>
            <a:avLst/>
            <a:gdLst/>
            <a:ahLst/>
            <a:cxnLst/>
            <a:rect l="l" t="t" r="r" b="b"/>
            <a:pathLst>
              <a:path w="1794509" h="406400">
                <a:moveTo>
                  <a:pt x="39820" y="333780"/>
                </a:moveTo>
                <a:lnTo>
                  <a:pt x="13476" y="366250"/>
                </a:lnTo>
                <a:lnTo>
                  <a:pt x="21464" y="374283"/>
                </a:lnTo>
                <a:lnTo>
                  <a:pt x="40591" y="387770"/>
                </a:lnTo>
                <a:lnTo>
                  <a:pt x="71893" y="400453"/>
                </a:lnTo>
                <a:lnTo>
                  <a:pt x="116404" y="406071"/>
                </a:lnTo>
                <a:lnTo>
                  <a:pt x="169026" y="397245"/>
                </a:lnTo>
                <a:lnTo>
                  <a:pt x="206542" y="372683"/>
                </a:lnTo>
                <a:lnTo>
                  <a:pt x="211139" y="365025"/>
                </a:lnTo>
                <a:lnTo>
                  <a:pt x="115179" y="365025"/>
                </a:lnTo>
                <a:lnTo>
                  <a:pt x="83849" y="360402"/>
                </a:lnTo>
                <a:lnTo>
                  <a:pt x="60729" y="350094"/>
                </a:lnTo>
                <a:lnTo>
                  <a:pt x="45995" y="339439"/>
                </a:lnTo>
                <a:lnTo>
                  <a:pt x="39820" y="333780"/>
                </a:lnTo>
                <a:close/>
              </a:path>
              <a:path w="1794509" h="406400">
                <a:moveTo>
                  <a:pt x="236484" y="236484"/>
                </a:moveTo>
                <a:lnTo>
                  <a:pt x="186863" y="236484"/>
                </a:lnTo>
                <a:lnTo>
                  <a:pt x="186863" y="289059"/>
                </a:lnTo>
                <a:lnTo>
                  <a:pt x="182470" y="321346"/>
                </a:lnTo>
                <a:lnTo>
                  <a:pt x="169174" y="345191"/>
                </a:lnTo>
                <a:lnTo>
                  <a:pt x="146801" y="359961"/>
                </a:lnTo>
                <a:lnTo>
                  <a:pt x="115179" y="365025"/>
                </a:lnTo>
                <a:lnTo>
                  <a:pt x="211139" y="365025"/>
                </a:lnTo>
                <a:lnTo>
                  <a:pt x="229008" y="335255"/>
                </a:lnTo>
                <a:lnTo>
                  <a:pt x="236484" y="287834"/>
                </a:lnTo>
                <a:lnTo>
                  <a:pt x="236484" y="236484"/>
                </a:lnTo>
                <a:close/>
              </a:path>
              <a:path w="1794509" h="406400">
                <a:moveTo>
                  <a:pt x="50239" y="6125"/>
                </a:moveTo>
                <a:lnTo>
                  <a:pt x="0" y="6125"/>
                </a:lnTo>
                <a:lnTo>
                  <a:pt x="0" y="151932"/>
                </a:lnTo>
                <a:lnTo>
                  <a:pt x="6959" y="199780"/>
                </a:lnTo>
                <a:lnTo>
                  <a:pt x="27645" y="236941"/>
                </a:lnTo>
                <a:lnTo>
                  <a:pt x="61772" y="261005"/>
                </a:lnTo>
                <a:lnTo>
                  <a:pt x="109054" y="269562"/>
                </a:lnTo>
                <a:lnTo>
                  <a:pt x="137494" y="266289"/>
                </a:lnTo>
                <a:lnTo>
                  <a:pt x="159675" y="258077"/>
                </a:lnTo>
                <a:lnTo>
                  <a:pt x="175998" y="247338"/>
                </a:lnTo>
                <a:lnTo>
                  <a:pt x="186863" y="236484"/>
                </a:lnTo>
                <a:lnTo>
                  <a:pt x="236484" y="236484"/>
                </a:lnTo>
                <a:lnTo>
                  <a:pt x="236484" y="227291"/>
                </a:lnTo>
                <a:lnTo>
                  <a:pt x="115797" y="227291"/>
                </a:lnTo>
                <a:lnTo>
                  <a:pt x="86687" y="221126"/>
                </a:lnTo>
                <a:lnTo>
                  <a:pt x="66247" y="204163"/>
                </a:lnTo>
                <a:lnTo>
                  <a:pt x="54193" y="178700"/>
                </a:lnTo>
                <a:lnTo>
                  <a:pt x="50239" y="147032"/>
                </a:lnTo>
                <a:lnTo>
                  <a:pt x="50239" y="6125"/>
                </a:lnTo>
                <a:close/>
              </a:path>
              <a:path w="1794509" h="406400">
                <a:moveTo>
                  <a:pt x="236484" y="6125"/>
                </a:moveTo>
                <a:lnTo>
                  <a:pt x="186863" y="6125"/>
                </a:lnTo>
                <a:lnTo>
                  <a:pt x="186863" y="159293"/>
                </a:lnTo>
                <a:lnTo>
                  <a:pt x="182048" y="182322"/>
                </a:lnTo>
                <a:lnTo>
                  <a:pt x="169019" y="204318"/>
                </a:lnTo>
                <a:lnTo>
                  <a:pt x="147146" y="220801"/>
                </a:lnTo>
                <a:lnTo>
                  <a:pt x="115797" y="227291"/>
                </a:lnTo>
                <a:lnTo>
                  <a:pt x="236484" y="227291"/>
                </a:lnTo>
                <a:lnTo>
                  <a:pt x="236484" y="6125"/>
                </a:lnTo>
                <a:close/>
              </a:path>
              <a:path w="1794509" h="406400">
                <a:moveTo>
                  <a:pt x="1589585" y="6125"/>
                </a:moveTo>
                <a:lnTo>
                  <a:pt x="1555889" y="6125"/>
                </a:lnTo>
                <a:lnTo>
                  <a:pt x="1555889" y="263437"/>
                </a:lnTo>
                <a:lnTo>
                  <a:pt x="1606129" y="263437"/>
                </a:lnTo>
                <a:lnTo>
                  <a:pt x="1606129" y="110279"/>
                </a:lnTo>
                <a:lnTo>
                  <a:pt x="1610568" y="87505"/>
                </a:lnTo>
                <a:lnTo>
                  <a:pt x="1623280" y="65477"/>
                </a:lnTo>
                <a:lnTo>
                  <a:pt x="1644725" y="48847"/>
                </a:lnTo>
                <a:lnTo>
                  <a:pt x="1669655" y="43496"/>
                </a:lnTo>
                <a:lnTo>
                  <a:pt x="1595103" y="43496"/>
                </a:lnTo>
                <a:lnTo>
                  <a:pt x="1589585" y="6125"/>
                </a:lnTo>
                <a:close/>
              </a:path>
              <a:path w="1794509" h="406400">
                <a:moveTo>
                  <a:pt x="1771187" y="42270"/>
                </a:moveTo>
                <a:lnTo>
                  <a:pt x="1675362" y="42270"/>
                </a:lnTo>
                <a:lnTo>
                  <a:pt x="1704948" y="48435"/>
                </a:lnTo>
                <a:lnTo>
                  <a:pt x="1726435" y="65398"/>
                </a:lnTo>
                <a:lnTo>
                  <a:pt x="1739537" y="90862"/>
                </a:lnTo>
                <a:lnTo>
                  <a:pt x="1743967" y="122530"/>
                </a:lnTo>
                <a:lnTo>
                  <a:pt x="1743967" y="263437"/>
                </a:lnTo>
                <a:lnTo>
                  <a:pt x="1793599" y="263437"/>
                </a:lnTo>
                <a:lnTo>
                  <a:pt x="1793599" y="117012"/>
                </a:lnTo>
                <a:lnTo>
                  <a:pt x="1786419" y="69264"/>
                </a:lnTo>
                <a:lnTo>
                  <a:pt x="1771187" y="42270"/>
                </a:lnTo>
                <a:close/>
              </a:path>
              <a:path w="1794509" h="406400">
                <a:moveTo>
                  <a:pt x="1686995" y="0"/>
                </a:moveTo>
                <a:lnTo>
                  <a:pt x="1656581" y="2919"/>
                </a:lnTo>
                <a:lnTo>
                  <a:pt x="1632544" y="11409"/>
                </a:lnTo>
                <a:lnTo>
                  <a:pt x="1613678" y="25068"/>
                </a:lnTo>
                <a:lnTo>
                  <a:pt x="1598778" y="43496"/>
                </a:lnTo>
                <a:lnTo>
                  <a:pt x="1669655" y="43496"/>
                </a:lnTo>
                <a:lnTo>
                  <a:pt x="1675362" y="42270"/>
                </a:lnTo>
                <a:lnTo>
                  <a:pt x="1771187" y="42270"/>
                </a:lnTo>
                <a:lnTo>
                  <a:pt x="1765569" y="32315"/>
                </a:lnTo>
                <a:lnTo>
                  <a:pt x="1732083" y="8461"/>
                </a:lnTo>
                <a:lnTo>
                  <a:pt x="1686995" y="0"/>
                </a:lnTo>
                <a:close/>
              </a:path>
              <a:path w="1794509" h="406400">
                <a:moveTo>
                  <a:pt x="1363518" y="0"/>
                </a:moveTo>
                <a:lnTo>
                  <a:pt x="1322183" y="6263"/>
                </a:lnTo>
                <a:lnTo>
                  <a:pt x="1286348" y="24231"/>
                </a:lnTo>
                <a:lnTo>
                  <a:pt x="1258132" y="52668"/>
                </a:lnTo>
                <a:lnTo>
                  <a:pt x="1239650" y="90338"/>
                </a:lnTo>
                <a:lnTo>
                  <a:pt x="1233020" y="136006"/>
                </a:lnTo>
                <a:lnTo>
                  <a:pt x="1239650" y="181419"/>
                </a:lnTo>
                <a:lnTo>
                  <a:pt x="1258132" y="218481"/>
                </a:lnTo>
                <a:lnTo>
                  <a:pt x="1286348" y="246193"/>
                </a:lnTo>
                <a:lnTo>
                  <a:pt x="1322183" y="263553"/>
                </a:lnTo>
                <a:lnTo>
                  <a:pt x="1363518" y="269562"/>
                </a:lnTo>
                <a:lnTo>
                  <a:pt x="1404676" y="263553"/>
                </a:lnTo>
                <a:lnTo>
                  <a:pt x="1440630" y="246193"/>
                </a:lnTo>
                <a:lnTo>
                  <a:pt x="1458166" y="229134"/>
                </a:lnTo>
                <a:lnTo>
                  <a:pt x="1363518" y="229134"/>
                </a:lnTo>
                <a:lnTo>
                  <a:pt x="1331915" y="222759"/>
                </a:lnTo>
                <a:lnTo>
                  <a:pt x="1306002" y="204322"/>
                </a:lnTo>
                <a:lnTo>
                  <a:pt x="1288475" y="174857"/>
                </a:lnTo>
                <a:lnTo>
                  <a:pt x="1282034" y="135399"/>
                </a:lnTo>
                <a:lnTo>
                  <a:pt x="1288475" y="96005"/>
                </a:lnTo>
                <a:lnTo>
                  <a:pt x="1306002" y="66090"/>
                </a:lnTo>
                <a:lnTo>
                  <a:pt x="1331915" y="47090"/>
                </a:lnTo>
                <a:lnTo>
                  <a:pt x="1363518" y="40438"/>
                </a:lnTo>
                <a:lnTo>
                  <a:pt x="1456865" y="40438"/>
                </a:lnTo>
                <a:lnTo>
                  <a:pt x="1440630" y="24231"/>
                </a:lnTo>
                <a:lnTo>
                  <a:pt x="1404676" y="6263"/>
                </a:lnTo>
                <a:lnTo>
                  <a:pt x="1363518" y="0"/>
                </a:lnTo>
                <a:close/>
              </a:path>
              <a:path w="1794509" h="406400">
                <a:moveTo>
                  <a:pt x="1456865" y="40438"/>
                </a:moveTo>
                <a:lnTo>
                  <a:pt x="1363518" y="40438"/>
                </a:lnTo>
                <a:lnTo>
                  <a:pt x="1394764" y="47090"/>
                </a:lnTo>
                <a:lnTo>
                  <a:pt x="1420494" y="66090"/>
                </a:lnTo>
                <a:lnTo>
                  <a:pt x="1437953" y="96005"/>
                </a:lnTo>
                <a:lnTo>
                  <a:pt x="1444385" y="135399"/>
                </a:lnTo>
                <a:lnTo>
                  <a:pt x="1437953" y="174857"/>
                </a:lnTo>
                <a:lnTo>
                  <a:pt x="1420494" y="204322"/>
                </a:lnTo>
                <a:lnTo>
                  <a:pt x="1394764" y="222759"/>
                </a:lnTo>
                <a:lnTo>
                  <a:pt x="1363518" y="229134"/>
                </a:lnTo>
                <a:lnTo>
                  <a:pt x="1458166" y="229134"/>
                </a:lnTo>
                <a:lnTo>
                  <a:pt x="1469117" y="218481"/>
                </a:lnTo>
                <a:lnTo>
                  <a:pt x="1487870" y="181419"/>
                </a:lnTo>
                <a:lnTo>
                  <a:pt x="1494624" y="136006"/>
                </a:lnTo>
                <a:lnTo>
                  <a:pt x="1487870" y="90338"/>
                </a:lnTo>
                <a:lnTo>
                  <a:pt x="1469117" y="52668"/>
                </a:lnTo>
                <a:lnTo>
                  <a:pt x="1456865" y="40438"/>
                </a:lnTo>
                <a:close/>
              </a:path>
              <a:path w="1794509" h="406400">
                <a:moveTo>
                  <a:pt x="1169912" y="6125"/>
                </a:moveTo>
                <a:lnTo>
                  <a:pt x="1120290" y="6125"/>
                </a:lnTo>
                <a:lnTo>
                  <a:pt x="1120290" y="263437"/>
                </a:lnTo>
                <a:lnTo>
                  <a:pt x="1169912" y="263437"/>
                </a:lnTo>
                <a:lnTo>
                  <a:pt x="1169912" y="6125"/>
                </a:lnTo>
                <a:close/>
              </a:path>
              <a:path w="1794509" h="406400">
                <a:moveTo>
                  <a:pt x="668408" y="6125"/>
                </a:moveTo>
                <a:lnTo>
                  <a:pt x="618169" y="6125"/>
                </a:lnTo>
                <a:lnTo>
                  <a:pt x="618169" y="152550"/>
                </a:lnTo>
                <a:lnTo>
                  <a:pt x="625061" y="200297"/>
                </a:lnTo>
                <a:lnTo>
                  <a:pt x="645278" y="237246"/>
                </a:lnTo>
                <a:lnTo>
                  <a:pt x="678131" y="261100"/>
                </a:lnTo>
                <a:lnTo>
                  <a:pt x="722930" y="269562"/>
                </a:lnTo>
                <a:lnTo>
                  <a:pt x="760411" y="264335"/>
                </a:lnTo>
                <a:lnTo>
                  <a:pt x="786575" y="252102"/>
                </a:lnTo>
                <a:lnTo>
                  <a:pt x="802974" y="238031"/>
                </a:lnTo>
                <a:lnTo>
                  <a:pt x="811158" y="227291"/>
                </a:lnTo>
                <a:lnTo>
                  <a:pt x="733349" y="227291"/>
                </a:lnTo>
                <a:lnTo>
                  <a:pt x="704331" y="221213"/>
                </a:lnTo>
                <a:lnTo>
                  <a:pt x="684104" y="204396"/>
                </a:lnTo>
                <a:lnTo>
                  <a:pt x="672265" y="178965"/>
                </a:lnTo>
                <a:lnTo>
                  <a:pt x="668408" y="147042"/>
                </a:lnTo>
                <a:lnTo>
                  <a:pt x="668408" y="6125"/>
                </a:lnTo>
                <a:close/>
              </a:path>
              <a:path w="1794509" h="406400">
                <a:moveTo>
                  <a:pt x="854654" y="149754"/>
                </a:moveTo>
                <a:lnTo>
                  <a:pt x="804415" y="149754"/>
                </a:lnTo>
                <a:lnTo>
                  <a:pt x="804415" y="157450"/>
                </a:lnTo>
                <a:lnTo>
                  <a:pt x="800289" y="180511"/>
                </a:lnTo>
                <a:lnTo>
                  <a:pt x="787490" y="203169"/>
                </a:lnTo>
                <a:lnTo>
                  <a:pt x="765387" y="220428"/>
                </a:lnTo>
                <a:lnTo>
                  <a:pt x="733349" y="227291"/>
                </a:lnTo>
                <a:lnTo>
                  <a:pt x="812990" y="227291"/>
                </a:lnTo>
                <a:lnTo>
                  <a:pt x="821566" y="263437"/>
                </a:lnTo>
                <a:lnTo>
                  <a:pt x="854654" y="263437"/>
                </a:lnTo>
                <a:lnTo>
                  <a:pt x="854654" y="149754"/>
                </a:lnTo>
                <a:close/>
              </a:path>
              <a:path w="1794509" h="406400">
                <a:moveTo>
                  <a:pt x="1019811" y="42270"/>
                </a:moveTo>
                <a:lnTo>
                  <a:pt x="923982" y="42270"/>
                </a:lnTo>
                <a:lnTo>
                  <a:pt x="953570" y="48435"/>
                </a:lnTo>
                <a:lnTo>
                  <a:pt x="975060" y="65398"/>
                </a:lnTo>
                <a:lnTo>
                  <a:pt x="988165" y="90862"/>
                </a:lnTo>
                <a:lnTo>
                  <a:pt x="992598" y="122530"/>
                </a:lnTo>
                <a:lnTo>
                  <a:pt x="992598" y="263437"/>
                </a:lnTo>
                <a:lnTo>
                  <a:pt x="1042219" y="263437"/>
                </a:lnTo>
                <a:lnTo>
                  <a:pt x="1042219" y="117012"/>
                </a:lnTo>
                <a:lnTo>
                  <a:pt x="1035041" y="69264"/>
                </a:lnTo>
                <a:lnTo>
                  <a:pt x="1019811" y="42270"/>
                </a:lnTo>
                <a:close/>
              </a:path>
              <a:path w="1794509" h="406400">
                <a:moveTo>
                  <a:pt x="838204" y="6125"/>
                </a:moveTo>
                <a:lnTo>
                  <a:pt x="804509" y="6125"/>
                </a:lnTo>
                <a:lnTo>
                  <a:pt x="804509" y="113682"/>
                </a:lnTo>
                <a:lnTo>
                  <a:pt x="854748" y="113682"/>
                </a:lnTo>
                <a:lnTo>
                  <a:pt x="854748" y="110279"/>
                </a:lnTo>
                <a:lnTo>
                  <a:pt x="859192" y="87505"/>
                </a:lnTo>
                <a:lnTo>
                  <a:pt x="871904" y="65477"/>
                </a:lnTo>
                <a:lnTo>
                  <a:pt x="893346" y="48847"/>
                </a:lnTo>
                <a:lnTo>
                  <a:pt x="918275" y="43496"/>
                </a:lnTo>
                <a:lnTo>
                  <a:pt x="843723" y="43496"/>
                </a:lnTo>
                <a:lnTo>
                  <a:pt x="838204" y="6125"/>
                </a:lnTo>
                <a:close/>
              </a:path>
              <a:path w="1794509" h="406400">
                <a:moveTo>
                  <a:pt x="935625" y="0"/>
                </a:moveTo>
                <a:lnTo>
                  <a:pt x="905211" y="2919"/>
                </a:lnTo>
                <a:lnTo>
                  <a:pt x="881173" y="11409"/>
                </a:lnTo>
                <a:lnTo>
                  <a:pt x="862304" y="25068"/>
                </a:lnTo>
                <a:lnTo>
                  <a:pt x="847398" y="43496"/>
                </a:lnTo>
                <a:lnTo>
                  <a:pt x="918275" y="43496"/>
                </a:lnTo>
                <a:lnTo>
                  <a:pt x="923982" y="42270"/>
                </a:lnTo>
                <a:lnTo>
                  <a:pt x="1019811" y="42270"/>
                </a:lnTo>
                <a:lnTo>
                  <a:pt x="1014194" y="32315"/>
                </a:lnTo>
                <a:lnTo>
                  <a:pt x="980711" y="8461"/>
                </a:lnTo>
                <a:lnTo>
                  <a:pt x="935625" y="0"/>
                </a:lnTo>
                <a:close/>
              </a:path>
              <a:path w="1794509" h="406400">
                <a:moveTo>
                  <a:pt x="428856" y="0"/>
                </a:moveTo>
                <a:lnTo>
                  <a:pt x="387525" y="6263"/>
                </a:lnTo>
                <a:lnTo>
                  <a:pt x="351694" y="24231"/>
                </a:lnTo>
                <a:lnTo>
                  <a:pt x="323479" y="52668"/>
                </a:lnTo>
                <a:lnTo>
                  <a:pt x="304998" y="90338"/>
                </a:lnTo>
                <a:lnTo>
                  <a:pt x="298367" y="136006"/>
                </a:lnTo>
                <a:lnTo>
                  <a:pt x="304998" y="181419"/>
                </a:lnTo>
                <a:lnTo>
                  <a:pt x="323479" y="218481"/>
                </a:lnTo>
                <a:lnTo>
                  <a:pt x="351694" y="246193"/>
                </a:lnTo>
                <a:lnTo>
                  <a:pt x="387525" y="263553"/>
                </a:lnTo>
                <a:lnTo>
                  <a:pt x="428856" y="269562"/>
                </a:lnTo>
                <a:lnTo>
                  <a:pt x="470017" y="263553"/>
                </a:lnTo>
                <a:lnTo>
                  <a:pt x="505972" y="246193"/>
                </a:lnTo>
                <a:lnTo>
                  <a:pt x="523507" y="229134"/>
                </a:lnTo>
                <a:lnTo>
                  <a:pt x="428856" y="229134"/>
                </a:lnTo>
                <a:lnTo>
                  <a:pt x="397257" y="222759"/>
                </a:lnTo>
                <a:lnTo>
                  <a:pt x="371343" y="204322"/>
                </a:lnTo>
                <a:lnTo>
                  <a:pt x="353814" y="174857"/>
                </a:lnTo>
                <a:lnTo>
                  <a:pt x="347371" y="135399"/>
                </a:lnTo>
                <a:lnTo>
                  <a:pt x="353814" y="96005"/>
                </a:lnTo>
                <a:lnTo>
                  <a:pt x="371343" y="66090"/>
                </a:lnTo>
                <a:lnTo>
                  <a:pt x="397257" y="47090"/>
                </a:lnTo>
                <a:lnTo>
                  <a:pt x="428856" y="40438"/>
                </a:lnTo>
                <a:lnTo>
                  <a:pt x="522206" y="40438"/>
                </a:lnTo>
                <a:lnTo>
                  <a:pt x="505972" y="24231"/>
                </a:lnTo>
                <a:lnTo>
                  <a:pt x="470017" y="6263"/>
                </a:lnTo>
                <a:lnTo>
                  <a:pt x="428856" y="0"/>
                </a:lnTo>
                <a:close/>
              </a:path>
              <a:path w="1794509" h="406400">
                <a:moveTo>
                  <a:pt x="522206" y="40438"/>
                </a:moveTo>
                <a:lnTo>
                  <a:pt x="428856" y="40438"/>
                </a:lnTo>
                <a:lnTo>
                  <a:pt x="460101" y="47090"/>
                </a:lnTo>
                <a:lnTo>
                  <a:pt x="485832" y="66090"/>
                </a:lnTo>
                <a:lnTo>
                  <a:pt x="503290" y="96005"/>
                </a:lnTo>
                <a:lnTo>
                  <a:pt x="509722" y="135399"/>
                </a:lnTo>
                <a:lnTo>
                  <a:pt x="503290" y="174857"/>
                </a:lnTo>
                <a:lnTo>
                  <a:pt x="485832" y="204322"/>
                </a:lnTo>
                <a:lnTo>
                  <a:pt x="460101" y="222759"/>
                </a:lnTo>
                <a:lnTo>
                  <a:pt x="428856" y="229134"/>
                </a:lnTo>
                <a:lnTo>
                  <a:pt x="523507" y="229134"/>
                </a:lnTo>
                <a:lnTo>
                  <a:pt x="534457" y="218481"/>
                </a:lnTo>
                <a:lnTo>
                  <a:pt x="553208" y="181419"/>
                </a:lnTo>
                <a:lnTo>
                  <a:pt x="559962" y="136006"/>
                </a:lnTo>
                <a:lnTo>
                  <a:pt x="553208" y="90338"/>
                </a:lnTo>
                <a:lnTo>
                  <a:pt x="534457" y="52668"/>
                </a:lnTo>
                <a:lnTo>
                  <a:pt x="522206" y="40438"/>
                </a:lnTo>
                <a:close/>
              </a:path>
              <a:path w="1794509" h="406400">
                <a:moveTo>
                  <a:pt x="1793924" y="359371"/>
                </a:moveTo>
                <a:lnTo>
                  <a:pt x="298399" y="359371"/>
                </a:lnTo>
                <a:lnTo>
                  <a:pt x="298399" y="405526"/>
                </a:lnTo>
                <a:lnTo>
                  <a:pt x="1793924" y="405526"/>
                </a:lnTo>
                <a:lnTo>
                  <a:pt x="1793924" y="359371"/>
                </a:lnTo>
                <a:close/>
              </a:path>
            </a:pathLst>
          </a:custGeom>
          <a:solidFill>
            <a:srgbClr val="D2232A"/>
          </a:solidFill>
        </p:spPr>
        <p:txBody>
          <a:bodyPr wrap="square" lIns="0" tIns="0" rIns="0" bIns="0" rtlCol="0"/>
          <a:lstStyle/>
          <a:p>
            <a:endParaRPr/>
          </a:p>
        </p:txBody>
      </p:sp>
    </p:spTree>
    <p:extLst>
      <p:ext uri="{BB962C8B-B14F-4D97-AF65-F5344CB8AC3E}">
        <p14:creationId xmlns:p14="http://schemas.microsoft.com/office/powerpoint/2010/main" val="26972688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308</Words>
  <Application>Microsoft Office PowerPoint</Application>
  <PresentationFormat>Benutzerdefiniert</PresentationFormat>
  <Paragraphs>29</Paragraphs>
  <Slides>11</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11</vt:i4>
      </vt:variant>
    </vt:vector>
  </HeadingPairs>
  <TitlesOfParts>
    <vt:vector size="19" baseType="lpstr">
      <vt:lpstr>☞TEXTANARROWALT-BOLD</vt:lpstr>
      <vt:lpstr>☞TEXTANARROWALT-MEDIUM</vt:lpstr>
      <vt:lpstr>Arial</vt:lpstr>
      <vt:lpstr>Calibri</vt:lpstr>
      <vt:lpstr>Calibri Light</vt:lpstr>
      <vt:lpstr>Texta Narrow Alt Bold</vt:lpstr>
      <vt:lpstr>Texta Narrow Alt Book</vt:lpstr>
      <vt:lpstr>Office</vt:lpstr>
      <vt:lpstr>PowerPoint-Präsentation</vt:lpstr>
      <vt:lpstr>PowerPoint-Präsentation</vt:lpstr>
      <vt:lpstr>Statistik</vt:lpstr>
      <vt:lpstr>Verträge</vt:lpstr>
      <vt:lpstr>Beruflicher Status</vt:lpstr>
      <vt:lpstr>Wirtschaftlicher und zeitlicher Aufwand</vt:lpstr>
      <vt:lpstr>Key Facts</vt:lpstr>
      <vt:lpstr>Vertragslos im Laufe der Karriere</vt:lpstr>
      <vt:lpstr>Trainingscamps für Vereinssuchende</vt:lpstr>
      <vt:lpstr>Problemfelder (aus offenen Antworten)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Platz für Titel der Präsentation Jetzt auch mit 2 Zeilen</dc:title>
  <dc:creator>Nguyen Julia</dc:creator>
  <cp:lastModifiedBy>Eibensteiner Marcus</cp:lastModifiedBy>
  <cp:revision>19</cp:revision>
  <dcterms:created xsi:type="dcterms:W3CDTF">2023-07-03T11:32:58Z</dcterms:created>
  <dcterms:modified xsi:type="dcterms:W3CDTF">2024-01-26T08:50:22Z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2023-07-03T00:00:00Z</vt:filetime>
  </property>
  <property fmtid="{D5CDD505-2E9C-101B-9397-08002B2CF9AE}" pid="3" name="Creator">
    <vt:lpwstr>Adobe InDesign 18.3 (Windows)</vt:lpwstr>
  </property>
  <property fmtid="{D5CDD505-2E9C-101B-9397-08002B2CF9AE}" pid="4" name="LastSaved">
    <vt:filetime>2023-07-03T00:00:00Z</vt:filetime>
  </property>
  <property fmtid="{D5CDD505-2E9C-101B-9397-08002B2CF9AE}" pid="5" name="Producer">
    <vt:lpwstr>Adobe PDF Library 17.0</vt:lpwstr>
  </property>
</Properties>
</file>